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3" r:id="rId4"/>
    <p:sldId id="266" r:id="rId5"/>
    <p:sldId id="267" r:id="rId6"/>
    <p:sldId id="268" r:id="rId7"/>
    <p:sldId id="269" r:id="rId8"/>
    <p:sldId id="272" r:id="rId9"/>
    <p:sldId id="273" r:id="rId10"/>
    <p:sldId id="275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7EEAAE2D-EBBB-4C1D-8281-F4C9DE1841E8}">
          <p14:sldIdLst>
            <p14:sldId id="256"/>
          </p14:sldIdLst>
        </p14:section>
        <p14:section name="목차" id="{93786ECB-8839-416A-9FEB-E85BEA81FB12}">
          <p14:sldIdLst>
            <p14:sldId id="258"/>
          </p14:sldIdLst>
        </p14:section>
        <p14:section name="주제 소개" id="{E6E6E1BE-5B81-42C4-9583-CF3F82C1F4E8}">
          <p14:sldIdLst>
            <p14:sldId id="263"/>
            <p14:sldId id="266"/>
            <p14:sldId id="267"/>
          </p14:sldIdLst>
        </p14:section>
        <p14:section name="게임 기능" id="{BD46065A-B0DC-49A0-B61B-580EC97AEE50}">
          <p14:sldIdLst>
            <p14:sldId id="268"/>
          </p14:sldIdLst>
        </p14:section>
        <p14:section name="주요 기술" id="{1D5D9921-C4BA-4C40-A2CA-B4D5F5372A49}">
          <p14:sldIdLst>
            <p14:sldId id="269"/>
          </p14:sldIdLst>
        </p14:section>
        <p14:section name="게임 방법" id="{2C954681-7C22-4AF5-915A-338364F31CF7}">
          <p14:sldIdLst>
            <p14:sldId id="272"/>
          </p14:sldIdLst>
        </p14:section>
        <p14:section name="게임 시연" id="{105C84AF-7616-4BA7-87CE-36DE948BFC9C}">
          <p14:sldIdLst>
            <p14:sldId id="273"/>
            <p14:sldId id="275"/>
          </p14:sldIdLst>
        </p14:section>
        <p14:section name="Q&amp;A" id="{967301F9-4C6D-40A2-B561-4D1111D7D874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682"/>
    <a:srgbClr val="E56D59"/>
    <a:srgbClr val="FF5B5B"/>
    <a:srgbClr val="F37471"/>
    <a:srgbClr val="EE8282"/>
    <a:srgbClr val="F6CACA"/>
    <a:srgbClr val="BFBFBF"/>
    <a:srgbClr val="FFAAAA"/>
    <a:srgbClr val="EC9384"/>
    <a:srgbClr val="FBD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0F73945-8E60-4518-8DA1-4413D1CF06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225F28-E7E1-425B-B0ED-95C6107B0E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1FAD4-42F1-48C1-93C1-6559FCDC2A43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766D9B-9FB4-41DA-BF36-89F3011C13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E28589-924D-4A61-9FCE-EA58E3644C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897CD-54DA-4278-9510-52A5534CA9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57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B59C1-0D51-4BCB-BCB7-7FDA8C669DE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610F7-B491-464C-A08C-3095FE5EB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4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66A29F68-2F8E-4675-B632-F572F6840037}"/>
              </a:ext>
            </a:extLst>
          </p:cNvPr>
          <p:cNvSpPr/>
          <p:nvPr userDrawn="1"/>
        </p:nvSpPr>
        <p:spPr>
          <a:xfrm rot="11383874">
            <a:off x="240407" y="-348622"/>
            <a:ext cx="3160328" cy="7268808"/>
          </a:xfrm>
          <a:custGeom>
            <a:avLst/>
            <a:gdLst>
              <a:gd name="connsiteX0" fmla="*/ 0 w 3143769"/>
              <a:gd name="connsiteY0" fmla="*/ 7265734 h 7265734"/>
              <a:gd name="connsiteX1" fmla="*/ 1571885 w 3143769"/>
              <a:gd name="connsiteY1" fmla="*/ 0 h 7265734"/>
              <a:gd name="connsiteX2" fmla="*/ 3143769 w 3143769"/>
              <a:gd name="connsiteY2" fmla="*/ 7265734 h 7265734"/>
              <a:gd name="connsiteX3" fmla="*/ 0 w 3143769"/>
              <a:gd name="connsiteY3" fmla="*/ 7265734 h 7265734"/>
              <a:gd name="connsiteX0" fmla="*/ 0 w 3274697"/>
              <a:gd name="connsiteY0" fmla="*/ 7265734 h 7265734"/>
              <a:gd name="connsiteX1" fmla="*/ 1571885 w 3274697"/>
              <a:gd name="connsiteY1" fmla="*/ 0 h 7265734"/>
              <a:gd name="connsiteX2" fmla="*/ 3274697 w 3274697"/>
              <a:gd name="connsiteY2" fmla="*/ 6792660 h 7265734"/>
              <a:gd name="connsiteX3" fmla="*/ 0 w 3274697"/>
              <a:gd name="connsiteY3" fmla="*/ 7265734 h 7265734"/>
              <a:gd name="connsiteX0" fmla="*/ 0 w 3229075"/>
              <a:gd name="connsiteY0" fmla="*/ 7377192 h 7377192"/>
              <a:gd name="connsiteX1" fmla="*/ 1526263 w 3229075"/>
              <a:gd name="connsiteY1" fmla="*/ 0 h 7377192"/>
              <a:gd name="connsiteX2" fmla="*/ 3229075 w 3229075"/>
              <a:gd name="connsiteY2" fmla="*/ 6792660 h 7377192"/>
              <a:gd name="connsiteX3" fmla="*/ 0 w 3229075"/>
              <a:gd name="connsiteY3" fmla="*/ 7377192 h 73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9075" h="7377192">
                <a:moveTo>
                  <a:pt x="0" y="7377192"/>
                </a:moveTo>
                <a:lnTo>
                  <a:pt x="1526263" y="0"/>
                </a:lnTo>
                <a:lnTo>
                  <a:pt x="3229075" y="6792660"/>
                </a:lnTo>
                <a:lnTo>
                  <a:pt x="0" y="7377192"/>
                </a:lnTo>
                <a:close/>
              </a:path>
            </a:pathLst>
          </a:custGeom>
          <a:solidFill>
            <a:srgbClr val="EE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20" name="순서도: 수동 입력 19">
            <a:extLst>
              <a:ext uri="{FF2B5EF4-FFF2-40B4-BE49-F238E27FC236}">
                <a16:creationId xmlns:a16="http://schemas.microsoft.com/office/drawing/2014/main" id="{2B05FA03-EC45-4ED6-AEBE-544E4E8BDC21}"/>
              </a:ext>
            </a:extLst>
          </p:cNvPr>
          <p:cNvSpPr/>
          <p:nvPr userDrawn="1"/>
        </p:nvSpPr>
        <p:spPr>
          <a:xfrm rot="16200000">
            <a:off x="5005253" y="-328751"/>
            <a:ext cx="6858000" cy="7515498"/>
          </a:xfrm>
          <a:prstGeom prst="flowChartManualInput">
            <a:avLst/>
          </a:prstGeom>
          <a:solidFill>
            <a:srgbClr val="EB4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21" name="사다리꼴 20">
            <a:extLst>
              <a:ext uri="{FF2B5EF4-FFF2-40B4-BE49-F238E27FC236}">
                <a16:creationId xmlns:a16="http://schemas.microsoft.com/office/drawing/2014/main" id="{A9F426D3-B187-4813-B61A-EA272FD6352B}"/>
              </a:ext>
            </a:extLst>
          </p:cNvPr>
          <p:cNvSpPr/>
          <p:nvPr userDrawn="1"/>
        </p:nvSpPr>
        <p:spPr>
          <a:xfrm rot="4157271">
            <a:off x="2904900" y="957683"/>
            <a:ext cx="7327461" cy="3703622"/>
          </a:xfrm>
          <a:custGeom>
            <a:avLst/>
            <a:gdLst>
              <a:gd name="connsiteX0" fmla="*/ 0 w 7383669"/>
              <a:gd name="connsiteY0" fmla="*/ 3653448 h 3653448"/>
              <a:gd name="connsiteX1" fmla="*/ 913362 w 7383669"/>
              <a:gd name="connsiteY1" fmla="*/ 0 h 3653448"/>
              <a:gd name="connsiteX2" fmla="*/ 6470307 w 7383669"/>
              <a:gd name="connsiteY2" fmla="*/ 0 h 3653448"/>
              <a:gd name="connsiteX3" fmla="*/ 7383669 w 7383669"/>
              <a:gd name="connsiteY3" fmla="*/ 3653448 h 3653448"/>
              <a:gd name="connsiteX4" fmla="*/ 0 w 7383669"/>
              <a:gd name="connsiteY4" fmla="*/ 3653448 h 3653448"/>
              <a:gd name="connsiteX0" fmla="*/ 0 w 7326320"/>
              <a:gd name="connsiteY0" fmla="*/ 3653448 h 3653448"/>
              <a:gd name="connsiteX1" fmla="*/ 913362 w 7326320"/>
              <a:gd name="connsiteY1" fmla="*/ 0 h 3653448"/>
              <a:gd name="connsiteX2" fmla="*/ 6470307 w 7326320"/>
              <a:gd name="connsiteY2" fmla="*/ 0 h 3653448"/>
              <a:gd name="connsiteX3" fmla="*/ 7326320 w 7326320"/>
              <a:gd name="connsiteY3" fmla="*/ 3619571 h 3653448"/>
              <a:gd name="connsiteX4" fmla="*/ 0 w 7326320"/>
              <a:gd name="connsiteY4" fmla="*/ 3653448 h 3653448"/>
              <a:gd name="connsiteX0" fmla="*/ 0 w 7326320"/>
              <a:gd name="connsiteY0" fmla="*/ 3653448 h 3653448"/>
              <a:gd name="connsiteX1" fmla="*/ 913362 w 7326320"/>
              <a:gd name="connsiteY1" fmla="*/ 0 h 3653448"/>
              <a:gd name="connsiteX2" fmla="*/ 6470307 w 7326320"/>
              <a:gd name="connsiteY2" fmla="*/ 0 h 3653448"/>
              <a:gd name="connsiteX3" fmla="*/ 7326320 w 7326320"/>
              <a:gd name="connsiteY3" fmla="*/ 3619571 h 3653448"/>
              <a:gd name="connsiteX4" fmla="*/ 0 w 7326320"/>
              <a:gd name="connsiteY4" fmla="*/ 3653448 h 3653448"/>
              <a:gd name="connsiteX0" fmla="*/ 0 w 7326320"/>
              <a:gd name="connsiteY0" fmla="*/ 3653448 h 3653448"/>
              <a:gd name="connsiteX1" fmla="*/ 913362 w 7326320"/>
              <a:gd name="connsiteY1" fmla="*/ 0 h 3653448"/>
              <a:gd name="connsiteX2" fmla="*/ 6470307 w 7326320"/>
              <a:gd name="connsiteY2" fmla="*/ 0 h 3653448"/>
              <a:gd name="connsiteX3" fmla="*/ 7326320 w 7326320"/>
              <a:gd name="connsiteY3" fmla="*/ 3619571 h 3653448"/>
              <a:gd name="connsiteX4" fmla="*/ 0 w 7326320"/>
              <a:gd name="connsiteY4" fmla="*/ 3653448 h 3653448"/>
              <a:gd name="connsiteX0" fmla="*/ 0 w 7307839"/>
              <a:gd name="connsiteY0" fmla="*/ 3653448 h 3686696"/>
              <a:gd name="connsiteX1" fmla="*/ 913362 w 7307839"/>
              <a:gd name="connsiteY1" fmla="*/ 0 h 3686696"/>
              <a:gd name="connsiteX2" fmla="*/ 6470307 w 7307839"/>
              <a:gd name="connsiteY2" fmla="*/ 0 h 3686696"/>
              <a:gd name="connsiteX3" fmla="*/ 7307839 w 7307839"/>
              <a:gd name="connsiteY3" fmla="*/ 3668446 h 3686696"/>
              <a:gd name="connsiteX4" fmla="*/ 0 w 7307839"/>
              <a:gd name="connsiteY4" fmla="*/ 3653448 h 3686696"/>
              <a:gd name="connsiteX0" fmla="*/ 0 w 7307839"/>
              <a:gd name="connsiteY0" fmla="*/ 3707367 h 3740615"/>
              <a:gd name="connsiteX1" fmla="*/ 1324782 w 7307839"/>
              <a:gd name="connsiteY1" fmla="*/ 0 h 3740615"/>
              <a:gd name="connsiteX2" fmla="*/ 6470307 w 7307839"/>
              <a:gd name="connsiteY2" fmla="*/ 53919 h 3740615"/>
              <a:gd name="connsiteX3" fmla="*/ 7307839 w 7307839"/>
              <a:gd name="connsiteY3" fmla="*/ 3722365 h 3740615"/>
              <a:gd name="connsiteX4" fmla="*/ 0 w 7307839"/>
              <a:gd name="connsiteY4" fmla="*/ 3707367 h 3740615"/>
              <a:gd name="connsiteX0" fmla="*/ 0 w 7365953"/>
              <a:gd name="connsiteY0" fmla="*/ 3713325 h 3741632"/>
              <a:gd name="connsiteX1" fmla="*/ 1382896 w 7365953"/>
              <a:gd name="connsiteY1" fmla="*/ 0 h 3741632"/>
              <a:gd name="connsiteX2" fmla="*/ 6528421 w 7365953"/>
              <a:gd name="connsiteY2" fmla="*/ 53919 h 3741632"/>
              <a:gd name="connsiteX3" fmla="*/ 7365953 w 7365953"/>
              <a:gd name="connsiteY3" fmla="*/ 3722365 h 3741632"/>
              <a:gd name="connsiteX4" fmla="*/ 0 w 7365953"/>
              <a:gd name="connsiteY4" fmla="*/ 3713325 h 3741632"/>
              <a:gd name="connsiteX0" fmla="*/ 0 w 7341211"/>
              <a:gd name="connsiteY0" fmla="*/ 3610957 h 3722365"/>
              <a:gd name="connsiteX1" fmla="*/ 1358154 w 7341211"/>
              <a:gd name="connsiteY1" fmla="*/ 0 h 3722365"/>
              <a:gd name="connsiteX2" fmla="*/ 6503679 w 7341211"/>
              <a:gd name="connsiteY2" fmla="*/ 53919 h 3722365"/>
              <a:gd name="connsiteX3" fmla="*/ 7341211 w 7341211"/>
              <a:gd name="connsiteY3" fmla="*/ 3722365 h 3722365"/>
              <a:gd name="connsiteX4" fmla="*/ 0 w 7341211"/>
              <a:gd name="connsiteY4" fmla="*/ 3610957 h 3722365"/>
              <a:gd name="connsiteX0" fmla="*/ 0 w 7379509"/>
              <a:gd name="connsiteY0" fmla="*/ 3610957 h 3694949"/>
              <a:gd name="connsiteX1" fmla="*/ 1358154 w 7379509"/>
              <a:gd name="connsiteY1" fmla="*/ 0 h 3694949"/>
              <a:gd name="connsiteX2" fmla="*/ 6503679 w 7379509"/>
              <a:gd name="connsiteY2" fmla="*/ 53919 h 3694949"/>
              <a:gd name="connsiteX3" fmla="*/ 7379509 w 7379509"/>
              <a:gd name="connsiteY3" fmla="*/ 3694949 h 3694949"/>
              <a:gd name="connsiteX4" fmla="*/ 0 w 7379509"/>
              <a:gd name="connsiteY4" fmla="*/ 3610957 h 3694949"/>
              <a:gd name="connsiteX0" fmla="*/ 0 w 7379509"/>
              <a:gd name="connsiteY0" fmla="*/ 3610957 h 3715745"/>
              <a:gd name="connsiteX1" fmla="*/ 1358154 w 7379509"/>
              <a:gd name="connsiteY1" fmla="*/ 0 h 3715745"/>
              <a:gd name="connsiteX2" fmla="*/ 6503679 w 7379509"/>
              <a:gd name="connsiteY2" fmla="*/ 53919 h 3715745"/>
              <a:gd name="connsiteX3" fmla="*/ 7379509 w 7379509"/>
              <a:gd name="connsiteY3" fmla="*/ 3694949 h 3715745"/>
              <a:gd name="connsiteX4" fmla="*/ 0 w 7379509"/>
              <a:gd name="connsiteY4" fmla="*/ 3610957 h 3715745"/>
              <a:gd name="connsiteX0" fmla="*/ 0 w 7342853"/>
              <a:gd name="connsiteY0" fmla="*/ 3610957 h 3703622"/>
              <a:gd name="connsiteX1" fmla="*/ 1358154 w 7342853"/>
              <a:gd name="connsiteY1" fmla="*/ 0 h 3703622"/>
              <a:gd name="connsiteX2" fmla="*/ 6503679 w 7342853"/>
              <a:gd name="connsiteY2" fmla="*/ 53919 h 3703622"/>
              <a:gd name="connsiteX3" fmla="*/ 7342853 w 7342853"/>
              <a:gd name="connsiteY3" fmla="*/ 3681089 h 3703622"/>
              <a:gd name="connsiteX4" fmla="*/ 0 w 7342853"/>
              <a:gd name="connsiteY4" fmla="*/ 3610957 h 370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2853" h="3703622">
                <a:moveTo>
                  <a:pt x="0" y="3610957"/>
                </a:moveTo>
                <a:lnTo>
                  <a:pt x="1358154" y="0"/>
                </a:lnTo>
                <a:lnTo>
                  <a:pt x="6503679" y="53919"/>
                </a:lnTo>
                <a:lnTo>
                  <a:pt x="7342853" y="3681089"/>
                </a:lnTo>
                <a:cubicBezTo>
                  <a:pt x="4846058" y="3750841"/>
                  <a:pt x="2459836" y="3638954"/>
                  <a:pt x="0" y="3610957"/>
                </a:cubicBezTo>
                <a:close/>
              </a:path>
            </a:pathLst>
          </a:custGeom>
          <a:solidFill>
            <a:srgbClr val="EE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5C3AEC-9460-4165-8D86-13D6AD78FF5D}"/>
              </a:ext>
            </a:extLst>
          </p:cNvPr>
          <p:cNvSpPr/>
          <p:nvPr userDrawn="1"/>
        </p:nvSpPr>
        <p:spPr>
          <a:xfrm>
            <a:off x="-17668" y="0"/>
            <a:ext cx="1326840" cy="6858000"/>
          </a:xfrm>
          <a:prstGeom prst="rect">
            <a:avLst/>
          </a:prstGeom>
          <a:solidFill>
            <a:srgbClr val="EE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990D974F-4DBB-433C-94F4-9A86012070E8}"/>
              </a:ext>
            </a:extLst>
          </p:cNvPr>
          <p:cNvSpPr/>
          <p:nvPr userDrawn="1"/>
        </p:nvSpPr>
        <p:spPr>
          <a:xfrm>
            <a:off x="1075621" y="-2"/>
            <a:ext cx="5144187" cy="6857999"/>
          </a:xfrm>
          <a:prstGeom prst="triangl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5A49BD-D960-436C-9EA3-7594B8E02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689" y="1864744"/>
            <a:ext cx="7385136" cy="1655762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3D329D-1EBB-4A14-AFF0-B2D83E6ECD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7581" y="4205413"/>
            <a:ext cx="5534525" cy="211226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SUB TITEL</a:t>
            </a:r>
          </a:p>
          <a:p>
            <a:endParaRPr lang="en-US" altLang="ko-KR" dirty="0"/>
          </a:p>
          <a:p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42625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DB368-C630-4850-AF80-FFC1413F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164" y="996949"/>
            <a:ext cx="4927260" cy="1062037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949A44EB-0006-4C2D-BB63-A7AEDE5B6043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D34EA1-3090-4DA0-AF7D-62BEB51E2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79" y="1328468"/>
            <a:ext cx="5203766" cy="45421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F11FF8-53FB-4E9A-8A8B-E22F1368B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91161" y="2202873"/>
            <a:ext cx="4927260" cy="3667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58D181-B55E-48CC-AC9B-49E05B0AF01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65897"/>
            <a:ext cx="0" cy="5526205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6A87BF6-3E5B-4EC7-B59B-03A0118866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80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B0D278-C642-4911-AC24-F48057F39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97571" y="1521689"/>
            <a:ext cx="4304730" cy="43646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64245794-DA9F-4A78-B56E-75C5182FD4A4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DECBAAAE-684B-4BB5-BC96-13CEC6DE07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207749-E65A-464D-8D71-F1AE25324942}"/>
              </a:ext>
            </a:extLst>
          </p:cNvPr>
          <p:cNvSpPr/>
          <p:nvPr userDrawn="1"/>
        </p:nvSpPr>
        <p:spPr>
          <a:xfrm>
            <a:off x="6576910" y="1469235"/>
            <a:ext cx="5293706" cy="1162069"/>
          </a:xfrm>
          <a:prstGeom prst="rect">
            <a:avLst/>
          </a:prstGeom>
          <a:solidFill>
            <a:srgbClr val="EE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376EAF-D148-466F-9814-FEAAEE4EC967}"/>
              </a:ext>
            </a:extLst>
          </p:cNvPr>
          <p:cNvSpPr/>
          <p:nvPr userDrawn="1"/>
        </p:nvSpPr>
        <p:spPr>
          <a:xfrm>
            <a:off x="6576910" y="3117073"/>
            <a:ext cx="5293706" cy="1162069"/>
          </a:xfrm>
          <a:prstGeom prst="rect">
            <a:avLst/>
          </a:prstGeom>
          <a:solidFill>
            <a:srgbClr val="F6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57481C-E067-41D5-A198-460A90E07D37}"/>
              </a:ext>
            </a:extLst>
          </p:cNvPr>
          <p:cNvSpPr/>
          <p:nvPr userDrawn="1"/>
        </p:nvSpPr>
        <p:spPr>
          <a:xfrm>
            <a:off x="6576910" y="4771585"/>
            <a:ext cx="5293706" cy="1162069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34D1672-79FB-4550-A0A3-506FECDFA7B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701412"/>
            <a:ext cx="0" cy="5526205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DC3B865-65E7-453B-9FFD-9D77B293298F}"/>
              </a:ext>
            </a:extLst>
          </p:cNvPr>
          <p:cNvSpPr txBox="1"/>
          <p:nvPr userDrawn="1"/>
        </p:nvSpPr>
        <p:spPr>
          <a:xfrm>
            <a:off x="6781516" y="1718002"/>
            <a:ext cx="710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Gill Sans MT" panose="020B0502020104020203" pitchFamily="34" charset="0"/>
                <a:ea typeface="KoPub돋움체 Bold" panose="02020603020101020101" pitchFamily="18" charset="-127"/>
              </a:rPr>
              <a:t>01</a:t>
            </a:r>
            <a:endParaRPr lang="ko-KR" altLang="en-US" sz="4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Gill Sans MT" panose="020B0502020104020203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E61201-ED2C-44D4-B226-0941DD8913A3}"/>
              </a:ext>
            </a:extLst>
          </p:cNvPr>
          <p:cNvSpPr txBox="1"/>
          <p:nvPr userDrawn="1"/>
        </p:nvSpPr>
        <p:spPr>
          <a:xfrm>
            <a:off x="6781516" y="3307603"/>
            <a:ext cx="710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Gill Sans MT" panose="020B0502020104020203" pitchFamily="34" charset="0"/>
                <a:ea typeface="KoPub돋움체 Bold" panose="02020603020101020101" pitchFamily="18" charset="-127"/>
              </a:rPr>
              <a:t>02</a:t>
            </a:r>
            <a:endParaRPr lang="ko-KR" altLang="en-US" sz="4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Gill Sans MT" panose="020B0502020104020203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409CAC-5EFF-4C10-A5A5-5E5B06BAA073}"/>
              </a:ext>
            </a:extLst>
          </p:cNvPr>
          <p:cNvSpPr txBox="1"/>
          <p:nvPr userDrawn="1"/>
        </p:nvSpPr>
        <p:spPr>
          <a:xfrm>
            <a:off x="6746250" y="4967898"/>
            <a:ext cx="780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Gill Sans MT" panose="020B0502020104020203" pitchFamily="34" charset="0"/>
                <a:ea typeface="KoPub돋움체 Bold" panose="02020603020101020101" pitchFamily="18" charset="-127"/>
              </a:rPr>
              <a:t>03</a:t>
            </a:r>
            <a:endParaRPr lang="ko-KR" altLang="en-US" sz="4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Gill Sans MT" panose="020B0502020104020203" pitchFamily="34" charset="0"/>
              <a:ea typeface="KoPub돋움체 Bold" panose="02020603020101020101" pitchFamily="18" charset="-127"/>
            </a:endParaRPr>
          </a:p>
        </p:txBody>
      </p:sp>
      <p:pic>
        <p:nvPicPr>
          <p:cNvPr id="1026" name="Picture 2" descr="pink iconì ëí ì´ë¯¸ì§ ê²ìê²°ê³¼">
            <a:extLst>
              <a:ext uri="{FF2B5EF4-FFF2-40B4-BE49-F238E27FC236}">
                <a16:creationId xmlns:a16="http://schemas.microsoft.com/office/drawing/2014/main" id="{9D4D1D4C-6948-40BE-876A-B12840098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263" y="1726628"/>
            <a:ext cx="272539" cy="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ink iconì ëí ì´ë¯¸ì§ ê²ìê²°ê³¼">
            <a:extLst>
              <a:ext uri="{FF2B5EF4-FFF2-40B4-BE49-F238E27FC236}">
                <a16:creationId xmlns:a16="http://schemas.microsoft.com/office/drawing/2014/main" id="{8AA97560-C5F2-43FC-916B-70356A546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262" y="3383354"/>
            <a:ext cx="272539" cy="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ink iconì ëí ì´ë¯¸ì§ ê²ìê²°ê³¼">
            <a:extLst>
              <a:ext uri="{FF2B5EF4-FFF2-40B4-BE49-F238E27FC236}">
                <a16:creationId xmlns:a16="http://schemas.microsoft.com/office/drawing/2014/main" id="{5C3941D2-1702-4279-9921-14C47D035D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262" y="5040458"/>
            <a:ext cx="272539" cy="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32D6948F-D4AD-48EB-81BD-469F73D731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232" y="2131094"/>
            <a:ext cx="2839237" cy="38669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57" name="텍스트 개체 틀 53">
            <a:extLst>
              <a:ext uri="{FF2B5EF4-FFF2-40B4-BE49-F238E27FC236}">
                <a16:creationId xmlns:a16="http://schemas.microsoft.com/office/drawing/2014/main" id="{DD54E71C-A995-4C70-B6AE-8B2C73D866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7232" y="3765845"/>
            <a:ext cx="2839237" cy="38669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1" name="텍스트 개체 틀 53">
            <a:extLst>
              <a:ext uri="{FF2B5EF4-FFF2-40B4-BE49-F238E27FC236}">
                <a16:creationId xmlns:a16="http://schemas.microsoft.com/office/drawing/2014/main" id="{6AB0D62E-0A60-4E71-A351-97283D4C3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27231" y="5429545"/>
            <a:ext cx="2839237" cy="38669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2" name="텍스트 개체 틀 53">
            <a:extLst>
              <a:ext uri="{FF2B5EF4-FFF2-40B4-BE49-F238E27FC236}">
                <a16:creationId xmlns:a16="http://schemas.microsoft.com/office/drawing/2014/main" id="{1FF62F60-FAC3-404E-A12E-890076DC0D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6850" y="3336978"/>
            <a:ext cx="2839237" cy="386698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4" name="텍스트 개체 틀 53">
            <a:extLst>
              <a:ext uri="{FF2B5EF4-FFF2-40B4-BE49-F238E27FC236}">
                <a16:creationId xmlns:a16="http://schemas.microsoft.com/office/drawing/2014/main" id="{988251B3-19BB-40CC-9343-F60B7593F9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6850" y="4989975"/>
            <a:ext cx="2839237" cy="386698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5" name="텍스트 개체 틀 53">
            <a:extLst>
              <a:ext uri="{FF2B5EF4-FFF2-40B4-BE49-F238E27FC236}">
                <a16:creationId xmlns:a16="http://schemas.microsoft.com/office/drawing/2014/main" id="{386AAAB9-45A1-460A-AF6E-30F15B432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6850" y="1681781"/>
            <a:ext cx="2839237" cy="386698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245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B3C96-3CFB-4FA2-ADF1-DF690B4DB694}"/>
              </a:ext>
            </a:extLst>
          </p:cNvPr>
          <p:cNvSpPr/>
          <p:nvPr userDrawn="1"/>
        </p:nvSpPr>
        <p:spPr>
          <a:xfrm>
            <a:off x="3348136" y="1850834"/>
            <a:ext cx="5495728" cy="3156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204B7-7376-4453-A5EB-A6274EA9D3F5}"/>
              </a:ext>
            </a:extLst>
          </p:cNvPr>
          <p:cNvSpPr txBox="1"/>
          <p:nvPr userDrawn="1"/>
        </p:nvSpPr>
        <p:spPr>
          <a:xfrm>
            <a:off x="4076057" y="2721114"/>
            <a:ext cx="403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4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4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4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8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480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BB4A5-447E-4CA3-9E62-0144C3356C93}"/>
              </a:ext>
            </a:extLst>
          </p:cNvPr>
          <p:cNvSpPr txBox="1"/>
          <p:nvPr userDrawn="1"/>
        </p:nvSpPr>
        <p:spPr>
          <a:xfrm>
            <a:off x="5283919" y="3710662"/>
            <a:ext cx="1624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400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0AA30F51-A6B6-4616-B9B5-1970B6CFCF9F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AED6190C-F365-4EA0-B17F-ED5A22A6E7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0928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9A099-01EE-4CB2-8049-24AF1E9A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62E750-9B8D-4ED0-B717-C966D562E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795495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763FDC-6D80-432D-8778-0099C6CEC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CAA444-BA0E-4EC7-B24A-21D1BE3C7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726768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AF3EE-C5EB-446C-811F-3800959B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71" y="365125"/>
            <a:ext cx="5382658" cy="1325563"/>
          </a:xfrm>
        </p:spPr>
        <p:txBody>
          <a:bodyPr/>
          <a:lstStyle>
            <a:lvl1pPr algn="dist"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43539-9D64-43B9-92CD-192D64DBA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817A26E3-EE33-4DD4-AF21-F60157D77873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10">
            <a:extLst>
              <a:ext uri="{FF2B5EF4-FFF2-40B4-BE49-F238E27FC236}">
                <a16:creationId xmlns:a16="http://schemas.microsoft.com/office/drawing/2014/main" id="{56FE9166-0DC5-44F2-8D24-192B2BE086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6663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11AC9-C262-49C7-890B-56F83C91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90C39C-8018-4DD6-9F38-14F5E3F2D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485955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2A107-69EA-49E2-9DFE-C9D8CC09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149" y="995480"/>
            <a:ext cx="4057996" cy="554171"/>
          </a:xfrm>
        </p:spPr>
        <p:txBody>
          <a:bodyPr vert="horz" lIns="91440" tIns="45720" rIns="91440" bIns="45720" rtlCol="0" anchor="ctr">
            <a:normAutofit fontScale="90000"/>
          </a:bodyPr>
          <a:lstStyle>
            <a:lvl1pPr>
              <a:defRPr lang="ko-KR" altLang="en-US" sz="3600" dirty="0">
                <a:solidFill>
                  <a:srgbClr val="F47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 algn="r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284F37-78CB-4FFD-9DC1-954B179C2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255" y="1613189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757101-E3E3-49D1-9481-AD5A7ED5C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5545" y="1619251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561B1D-6F6A-46CD-ACCB-785674FFB453}"/>
              </a:ext>
            </a:extLst>
          </p:cNvPr>
          <p:cNvCxnSpPr>
            <a:cxnSpLocks/>
          </p:cNvCxnSpPr>
          <p:nvPr userDrawn="1"/>
        </p:nvCxnSpPr>
        <p:spPr>
          <a:xfrm>
            <a:off x="0" y="1419604"/>
            <a:ext cx="6019800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CB28CD8-1C33-4302-9D04-35738F5AF5D0}"/>
              </a:ext>
            </a:extLst>
          </p:cNvPr>
          <p:cNvCxnSpPr>
            <a:cxnSpLocks/>
          </p:cNvCxnSpPr>
          <p:nvPr userDrawn="1"/>
        </p:nvCxnSpPr>
        <p:spPr>
          <a:xfrm>
            <a:off x="6066622" y="1635223"/>
            <a:ext cx="0" cy="4351338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E82440F0-374A-4D0E-B946-7785D846BF18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21E52439-55C4-40BD-8BAD-7799EF846B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663" y="677952"/>
            <a:ext cx="1687014" cy="508000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4017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8055C-760A-43C5-A3EE-A2D81CC7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912AF4-F466-4E76-9044-C821368E3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91F66-D6F3-41E1-8BB0-FA582DD5C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64E0ED-8CD1-496D-96A3-7649CA78B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F0DD84-1421-4B13-9440-0AC8475CC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6815064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00BE4-EA8E-4DB6-A811-E46A788D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997" y="570613"/>
            <a:ext cx="2459182" cy="567745"/>
          </a:xfrm>
        </p:spPr>
        <p:txBody>
          <a:bodyPr>
            <a:noAutofit/>
          </a:bodyPr>
          <a:lstStyle>
            <a:lvl1pPr algn="ctr">
              <a:defRPr sz="4000"/>
            </a:lvl1pPr>
          </a:lstStyle>
          <a:p>
            <a:r>
              <a:rPr lang="ko-KR" altLang="en-US" dirty="0"/>
              <a:t>마스터 제목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43F729-67D7-40BB-ABA8-796A4408CB05}"/>
              </a:ext>
            </a:extLst>
          </p:cNvPr>
          <p:cNvCxnSpPr>
            <a:cxnSpLocks/>
          </p:cNvCxnSpPr>
          <p:nvPr userDrawn="1"/>
        </p:nvCxnSpPr>
        <p:spPr>
          <a:xfrm>
            <a:off x="3665832" y="1360842"/>
            <a:ext cx="8526168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B95224-4490-455B-A6C4-D5B1360D97F0}"/>
              </a:ext>
            </a:extLst>
          </p:cNvPr>
          <p:cNvSpPr/>
          <p:nvPr userDrawn="1"/>
        </p:nvSpPr>
        <p:spPr>
          <a:xfrm>
            <a:off x="-7279" y="2649909"/>
            <a:ext cx="2197648" cy="1828800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A8A200-A28F-4762-9CFD-58029C04D58C}"/>
              </a:ext>
            </a:extLst>
          </p:cNvPr>
          <p:cNvSpPr/>
          <p:nvPr userDrawn="1"/>
        </p:nvSpPr>
        <p:spPr>
          <a:xfrm>
            <a:off x="3653025" y="3038216"/>
            <a:ext cx="8538976" cy="1052186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12">
            <a:extLst>
              <a:ext uri="{FF2B5EF4-FFF2-40B4-BE49-F238E27FC236}">
                <a16:creationId xmlns:a16="http://schemas.microsoft.com/office/drawing/2014/main" id="{78A4F3EC-D0B6-4F96-B92B-33F8DF983015}"/>
              </a:ext>
            </a:extLst>
          </p:cNvPr>
          <p:cNvSpPr/>
          <p:nvPr userDrawn="1"/>
        </p:nvSpPr>
        <p:spPr>
          <a:xfrm>
            <a:off x="2190369" y="2649909"/>
            <a:ext cx="1462655" cy="1828800"/>
          </a:xfrm>
          <a:custGeom>
            <a:avLst/>
            <a:gdLst>
              <a:gd name="connsiteX0" fmla="*/ 0 w 1628384"/>
              <a:gd name="connsiteY0" fmla="*/ 0 h 1828800"/>
              <a:gd name="connsiteX1" fmla="*/ 1628384 w 1628384"/>
              <a:gd name="connsiteY1" fmla="*/ 0 h 1828800"/>
              <a:gd name="connsiteX2" fmla="*/ 1628384 w 1628384"/>
              <a:gd name="connsiteY2" fmla="*/ 1828800 h 1828800"/>
              <a:gd name="connsiteX3" fmla="*/ 0 w 1628384"/>
              <a:gd name="connsiteY3" fmla="*/ 1828800 h 1828800"/>
              <a:gd name="connsiteX4" fmla="*/ 0 w 1628384"/>
              <a:gd name="connsiteY4" fmla="*/ 0 h 1828800"/>
              <a:gd name="connsiteX0" fmla="*/ 0 w 1628384"/>
              <a:gd name="connsiteY0" fmla="*/ 0 h 1828800"/>
              <a:gd name="connsiteX1" fmla="*/ 1578108 w 1628384"/>
              <a:gd name="connsiteY1" fmla="*/ 405352 h 1828800"/>
              <a:gd name="connsiteX2" fmla="*/ 1628384 w 1628384"/>
              <a:gd name="connsiteY2" fmla="*/ 1828800 h 1828800"/>
              <a:gd name="connsiteX3" fmla="*/ 0 w 1628384"/>
              <a:gd name="connsiteY3" fmla="*/ 1828800 h 1828800"/>
              <a:gd name="connsiteX4" fmla="*/ 0 w 1628384"/>
              <a:gd name="connsiteY4" fmla="*/ 0 h 1828800"/>
              <a:gd name="connsiteX0" fmla="*/ 0 w 1634669"/>
              <a:gd name="connsiteY0" fmla="*/ 0 h 1828800"/>
              <a:gd name="connsiteX1" fmla="*/ 1634669 w 1634669"/>
              <a:gd name="connsiteY1" fmla="*/ 392783 h 1828800"/>
              <a:gd name="connsiteX2" fmla="*/ 1628384 w 1634669"/>
              <a:gd name="connsiteY2" fmla="*/ 1828800 h 1828800"/>
              <a:gd name="connsiteX3" fmla="*/ 0 w 1634669"/>
              <a:gd name="connsiteY3" fmla="*/ 1828800 h 1828800"/>
              <a:gd name="connsiteX4" fmla="*/ 0 w 1634669"/>
              <a:gd name="connsiteY4" fmla="*/ 0 h 1828800"/>
              <a:gd name="connsiteX0" fmla="*/ 0 w 1628384"/>
              <a:gd name="connsiteY0" fmla="*/ 0 h 1828800"/>
              <a:gd name="connsiteX1" fmla="*/ 1615816 w 1628384"/>
              <a:gd name="connsiteY1" fmla="*/ 402210 h 1828800"/>
              <a:gd name="connsiteX2" fmla="*/ 1628384 w 1628384"/>
              <a:gd name="connsiteY2" fmla="*/ 1828800 h 1828800"/>
              <a:gd name="connsiteX3" fmla="*/ 0 w 1628384"/>
              <a:gd name="connsiteY3" fmla="*/ 1828800 h 1828800"/>
              <a:gd name="connsiteX4" fmla="*/ 0 w 1628384"/>
              <a:gd name="connsiteY4" fmla="*/ 0 h 1828800"/>
              <a:gd name="connsiteX0" fmla="*/ 0 w 1631527"/>
              <a:gd name="connsiteY0" fmla="*/ 0 h 1828800"/>
              <a:gd name="connsiteX1" fmla="*/ 1631527 w 1631527"/>
              <a:gd name="connsiteY1" fmla="*/ 399068 h 1828800"/>
              <a:gd name="connsiteX2" fmla="*/ 1628384 w 1631527"/>
              <a:gd name="connsiteY2" fmla="*/ 1828800 h 1828800"/>
              <a:gd name="connsiteX3" fmla="*/ 0 w 1631527"/>
              <a:gd name="connsiteY3" fmla="*/ 1828800 h 1828800"/>
              <a:gd name="connsiteX4" fmla="*/ 0 w 1631527"/>
              <a:gd name="connsiteY4" fmla="*/ 0 h 1828800"/>
              <a:gd name="connsiteX0" fmla="*/ 0 w 1628547"/>
              <a:gd name="connsiteY0" fmla="*/ 0 h 1828800"/>
              <a:gd name="connsiteX1" fmla="*/ 1626101 w 1628547"/>
              <a:gd name="connsiteY1" fmla="*/ 401781 h 1828800"/>
              <a:gd name="connsiteX2" fmla="*/ 1628384 w 1628547"/>
              <a:gd name="connsiteY2" fmla="*/ 1828800 h 1828800"/>
              <a:gd name="connsiteX3" fmla="*/ 0 w 1628547"/>
              <a:gd name="connsiteY3" fmla="*/ 1828800 h 1828800"/>
              <a:gd name="connsiteX4" fmla="*/ 0 w 1628547"/>
              <a:gd name="connsiteY4" fmla="*/ 0 h 1828800"/>
              <a:gd name="connsiteX0" fmla="*/ 0 w 1631527"/>
              <a:gd name="connsiteY0" fmla="*/ 0 h 1828800"/>
              <a:gd name="connsiteX1" fmla="*/ 1631527 w 1631527"/>
              <a:gd name="connsiteY1" fmla="*/ 399067 h 1828800"/>
              <a:gd name="connsiteX2" fmla="*/ 1628384 w 1631527"/>
              <a:gd name="connsiteY2" fmla="*/ 1828800 h 1828800"/>
              <a:gd name="connsiteX3" fmla="*/ 0 w 1631527"/>
              <a:gd name="connsiteY3" fmla="*/ 1828800 h 1828800"/>
              <a:gd name="connsiteX4" fmla="*/ 0 w 1631527"/>
              <a:gd name="connsiteY4" fmla="*/ 0 h 1828800"/>
              <a:gd name="connsiteX0" fmla="*/ 0 w 1631527"/>
              <a:gd name="connsiteY0" fmla="*/ 0 h 1828800"/>
              <a:gd name="connsiteX1" fmla="*/ 1631527 w 1631527"/>
              <a:gd name="connsiteY1" fmla="*/ 399067 h 1828800"/>
              <a:gd name="connsiteX2" fmla="*/ 1628384 w 1631527"/>
              <a:gd name="connsiteY2" fmla="*/ 1448930 h 1828800"/>
              <a:gd name="connsiteX3" fmla="*/ 0 w 1631527"/>
              <a:gd name="connsiteY3" fmla="*/ 1828800 h 1828800"/>
              <a:gd name="connsiteX4" fmla="*/ 0 w 1631527"/>
              <a:gd name="connsiteY4" fmla="*/ 0 h 1828800"/>
              <a:gd name="connsiteX0" fmla="*/ 0 w 1628814"/>
              <a:gd name="connsiteY0" fmla="*/ 0 h 1828800"/>
              <a:gd name="connsiteX1" fmla="*/ 1628814 w 1628814"/>
              <a:gd name="connsiteY1" fmla="*/ 390927 h 1828800"/>
              <a:gd name="connsiteX2" fmla="*/ 1628384 w 1628814"/>
              <a:gd name="connsiteY2" fmla="*/ 1448930 h 1828800"/>
              <a:gd name="connsiteX3" fmla="*/ 0 w 1628814"/>
              <a:gd name="connsiteY3" fmla="*/ 1828800 h 1828800"/>
              <a:gd name="connsiteX4" fmla="*/ 0 w 1628814"/>
              <a:gd name="connsiteY4" fmla="*/ 0 h 1828800"/>
              <a:gd name="connsiteX0" fmla="*/ 0 w 1631261"/>
              <a:gd name="connsiteY0" fmla="*/ 0 h 1828800"/>
              <a:gd name="connsiteX1" fmla="*/ 1628814 w 1631261"/>
              <a:gd name="connsiteY1" fmla="*/ 390927 h 1828800"/>
              <a:gd name="connsiteX2" fmla="*/ 1631098 w 1631261"/>
              <a:gd name="connsiteY2" fmla="*/ 1440790 h 1828800"/>
              <a:gd name="connsiteX3" fmla="*/ 0 w 1631261"/>
              <a:gd name="connsiteY3" fmla="*/ 1828800 h 1828800"/>
              <a:gd name="connsiteX4" fmla="*/ 0 w 1631261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1261" h="1828800">
                <a:moveTo>
                  <a:pt x="0" y="0"/>
                </a:moveTo>
                <a:lnTo>
                  <a:pt x="1628814" y="390927"/>
                </a:lnTo>
                <a:cubicBezTo>
                  <a:pt x="1627766" y="867504"/>
                  <a:pt x="1632146" y="964213"/>
                  <a:pt x="1631098" y="1440790"/>
                </a:cubicBez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FF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7DA591-F4EA-4120-BB35-F68665BCA35A}"/>
              </a:ext>
            </a:extLst>
          </p:cNvPr>
          <p:cNvGrpSpPr/>
          <p:nvPr userDrawn="1"/>
        </p:nvGrpSpPr>
        <p:grpSpPr>
          <a:xfrm>
            <a:off x="5018886" y="3159835"/>
            <a:ext cx="754015" cy="796419"/>
            <a:chOff x="5181600" y="3123924"/>
            <a:chExt cx="914400" cy="96582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055EC06-0A5A-4B79-ADB5-9265B898722E}"/>
                </a:ext>
              </a:extLst>
            </p:cNvPr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8BA66F-FDC2-4183-995A-4821A8C7A5FD}"/>
                </a:ext>
              </a:extLst>
            </p:cNvPr>
            <p:cNvSpPr txBox="1"/>
            <p:nvPr/>
          </p:nvSpPr>
          <p:spPr>
            <a:xfrm>
              <a:off x="5364267" y="3123924"/>
              <a:ext cx="549064" cy="859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D006596-4B5D-4C3F-B72F-E1A5CAE3C2D4}"/>
              </a:ext>
            </a:extLst>
          </p:cNvPr>
          <p:cNvGrpSpPr/>
          <p:nvPr userDrawn="1"/>
        </p:nvGrpSpPr>
        <p:grpSpPr>
          <a:xfrm>
            <a:off x="6657504" y="3156160"/>
            <a:ext cx="754015" cy="830997"/>
            <a:chOff x="5181600" y="3123924"/>
            <a:chExt cx="914400" cy="1007757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6E83ECF-9399-43E9-B591-8BCE7984CD1F}"/>
                </a:ext>
              </a:extLst>
            </p:cNvPr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C6CF49-C72F-4ECE-9189-7AA7D3798B8A}"/>
                </a:ext>
              </a:extLst>
            </p:cNvPr>
            <p:cNvSpPr txBox="1"/>
            <p:nvPr/>
          </p:nvSpPr>
          <p:spPr>
            <a:xfrm>
              <a:off x="5310072" y="3123924"/>
              <a:ext cx="657453" cy="1007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8DA386-6585-4FD9-9EE2-BF0D905B3BA1}"/>
              </a:ext>
            </a:extLst>
          </p:cNvPr>
          <p:cNvGrpSpPr/>
          <p:nvPr userDrawn="1"/>
        </p:nvGrpSpPr>
        <p:grpSpPr>
          <a:xfrm>
            <a:off x="8337687" y="3152485"/>
            <a:ext cx="754015" cy="830997"/>
            <a:chOff x="5181600" y="3123924"/>
            <a:chExt cx="914400" cy="1007757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8D747AE-FD37-4421-8C89-1654F525700C}"/>
                </a:ext>
              </a:extLst>
            </p:cNvPr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EBBA0B-7C0A-46C1-9CE7-DB849C16FF02}"/>
                </a:ext>
              </a:extLst>
            </p:cNvPr>
            <p:cNvSpPr txBox="1"/>
            <p:nvPr/>
          </p:nvSpPr>
          <p:spPr>
            <a:xfrm>
              <a:off x="5310072" y="3123924"/>
              <a:ext cx="657453" cy="1007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EA07B90-8D84-42FC-A83B-81B8CB6878D8}"/>
              </a:ext>
            </a:extLst>
          </p:cNvPr>
          <p:cNvGrpSpPr/>
          <p:nvPr userDrawn="1"/>
        </p:nvGrpSpPr>
        <p:grpSpPr>
          <a:xfrm>
            <a:off x="10017870" y="3148810"/>
            <a:ext cx="754015" cy="830997"/>
            <a:chOff x="5181600" y="3123924"/>
            <a:chExt cx="914400" cy="100775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32D5825-D9D4-4B1B-B0CA-3AA75E5A9138}"/>
                </a:ext>
              </a:extLst>
            </p:cNvPr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50371F-D0C9-42E6-B0D6-A8AC689AD202}"/>
                </a:ext>
              </a:extLst>
            </p:cNvPr>
            <p:cNvSpPr txBox="1"/>
            <p:nvPr/>
          </p:nvSpPr>
          <p:spPr>
            <a:xfrm>
              <a:off x="5310072" y="3123924"/>
              <a:ext cx="657453" cy="1007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EBC4EFF-FD39-4859-AD82-173B068D58DC}"/>
              </a:ext>
            </a:extLst>
          </p:cNvPr>
          <p:cNvCxnSpPr>
            <a:cxnSpLocks/>
          </p:cNvCxnSpPr>
          <p:nvPr userDrawn="1"/>
        </p:nvCxnSpPr>
        <p:spPr>
          <a:xfrm>
            <a:off x="-18519" y="5723382"/>
            <a:ext cx="7633855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7402199C-4CB9-4DA1-BC6A-41863B824024}"/>
              </a:ext>
            </a:extLst>
          </p:cNvPr>
          <p:cNvSpPr/>
          <p:nvPr userDrawn="1"/>
        </p:nvSpPr>
        <p:spPr>
          <a:xfrm>
            <a:off x="7380269" y="5579331"/>
            <a:ext cx="270933" cy="270933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02CCFDB-E986-48E2-95A0-BB2461FB93C9}"/>
              </a:ext>
            </a:extLst>
          </p:cNvPr>
          <p:cNvCxnSpPr>
            <a:cxnSpLocks/>
            <a:endCxn id="77" idx="6"/>
          </p:cNvCxnSpPr>
          <p:nvPr userDrawn="1"/>
        </p:nvCxnSpPr>
        <p:spPr>
          <a:xfrm flipH="1">
            <a:off x="7651202" y="5714797"/>
            <a:ext cx="421334" cy="1"/>
          </a:xfrm>
          <a:prstGeom prst="line">
            <a:avLst/>
          </a:prstGeom>
          <a:ln w="38100">
            <a:solidFill>
              <a:srgbClr val="F47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45368BEC-AD7E-4CA6-80F4-0FD236484165}"/>
              </a:ext>
            </a:extLst>
          </p:cNvPr>
          <p:cNvSpPr/>
          <p:nvPr userDrawn="1"/>
        </p:nvSpPr>
        <p:spPr>
          <a:xfrm>
            <a:off x="3558802" y="1212684"/>
            <a:ext cx="270933" cy="270933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24">
            <a:extLst>
              <a:ext uri="{FF2B5EF4-FFF2-40B4-BE49-F238E27FC236}">
                <a16:creationId xmlns:a16="http://schemas.microsoft.com/office/drawing/2014/main" id="{FEDC2B55-254F-4544-8745-50DC392D9C84}"/>
              </a:ext>
            </a:extLst>
          </p:cNvPr>
          <p:cNvSpPr/>
          <p:nvPr userDrawn="1"/>
        </p:nvSpPr>
        <p:spPr>
          <a:xfrm>
            <a:off x="939821" y="930399"/>
            <a:ext cx="2197647" cy="860885"/>
          </a:xfrm>
          <a:prstGeom prst="roundRect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BD6B86C-C2A5-4A5B-9C3C-2799C149764A}"/>
              </a:ext>
            </a:extLst>
          </p:cNvPr>
          <p:cNvCxnSpPr>
            <a:cxnSpLocks/>
          </p:cNvCxnSpPr>
          <p:nvPr userDrawn="1"/>
        </p:nvCxnSpPr>
        <p:spPr>
          <a:xfrm flipH="1">
            <a:off x="3137468" y="1372636"/>
            <a:ext cx="421334" cy="1"/>
          </a:xfrm>
          <a:prstGeom prst="line">
            <a:avLst/>
          </a:prstGeom>
          <a:ln w="38100">
            <a:solidFill>
              <a:srgbClr val="F47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24">
            <a:extLst>
              <a:ext uri="{FF2B5EF4-FFF2-40B4-BE49-F238E27FC236}">
                <a16:creationId xmlns:a16="http://schemas.microsoft.com/office/drawing/2014/main" id="{1266EB7F-FBBA-4D3F-A1F2-97CBE8CAADE5}"/>
              </a:ext>
            </a:extLst>
          </p:cNvPr>
          <p:cNvSpPr/>
          <p:nvPr userDrawn="1"/>
        </p:nvSpPr>
        <p:spPr>
          <a:xfrm>
            <a:off x="8072536" y="5284354"/>
            <a:ext cx="2197647" cy="860885"/>
          </a:xfrm>
          <a:prstGeom prst="roundRect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3070870-C723-4E84-836B-9EBE6B4B71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9940" y="1174229"/>
            <a:ext cx="2169215" cy="46201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텍스트입력</a:t>
            </a:r>
          </a:p>
        </p:txBody>
      </p:sp>
      <p:sp>
        <p:nvSpPr>
          <p:cNvPr id="54" name="텍스트 개체 틀 26">
            <a:extLst>
              <a:ext uri="{FF2B5EF4-FFF2-40B4-BE49-F238E27FC236}">
                <a16:creationId xmlns:a16="http://schemas.microsoft.com/office/drawing/2014/main" id="{5AAE6133-F8A6-4833-8007-0956545847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0968" y="5536698"/>
            <a:ext cx="2169215" cy="46201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텍스트입력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78C1EAED-26DB-4A2B-BDA1-E089DC4187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3911" y="4386536"/>
            <a:ext cx="1223962" cy="60109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 sz="2000" dirty="0"/>
              <a:t>내용</a:t>
            </a:r>
            <a:endParaRPr lang="ko-KR" altLang="en-US" dirty="0"/>
          </a:p>
        </p:txBody>
      </p:sp>
      <p:sp>
        <p:nvSpPr>
          <p:cNvPr id="75" name="텍스트 개체 틀 30">
            <a:extLst>
              <a:ext uri="{FF2B5EF4-FFF2-40B4-BE49-F238E27FC236}">
                <a16:creationId xmlns:a16="http://schemas.microsoft.com/office/drawing/2014/main" id="{A9913198-3196-472F-AA0E-A2AA218248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99519" y="4378217"/>
            <a:ext cx="1223962" cy="60109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 sz="2000" dirty="0"/>
              <a:t>내용</a:t>
            </a:r>
            <a:endParaRPr lang="ko-KR" altLang="en-US" dirty="0"/>
          </a:p>
        </p:txBody>
      </p:sp>
      <p:sp>
        <p:nvSpPr>
          <p:cNvPr id="76" name="텍스트 개체 틀 30">
            <a:extLst>
              <a:ext uri="{FF2B5EF4-FFF2-40B4-BE49-F238E27FC236}">
                <a16:creationId xmlns:a16="http://schemas.microsoft.com/office/drawing/2014/main" id="{FA794757-8997-40AA-A0D2-DEC36837B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4085" y="4386536"/>
            <a:ext cx="1223962" cy="60109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 sz="2000" dirty="0"/>
              <a:t>내용</a:t>
            </a:r>
            <a:endParaRPr lang="ko-KR" altLang="en-US" dirty="0"/>
          </a:p>
        </p:txBody>
      </p:sp>
      <p:sp>
        <p:nvSpPr>
          <p:cNvPr id="81" name="텍스트 개체 틀 30">
            <a:extLst>
              <a:ext uri="{FF2B5EF4-FFF2-40B4-BE49-F238E27FC236}">
                <a16:creationId xmlns:a16="http://schemas.microsoft.com/office/drawing/2014/main" id="{659EBD94-2326-4E8E-9826-24B9DBD8D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99931" y="4378217"/>
            <a:ext cx="1223962" cy="60109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 sz="2000" dirty="0"/>
              <a:t>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4385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모형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E10D3B-F7F8-465C-85EF-4248CC1B688D}"/>
              </a:ext>
            </a:extLst>
          </p:cNvPr>
          <p:cNvSpPr/>
          <p:nvPr userDrawn="1"/>
        </p:nvSpPr>
        <p:spPr>
          <a:xfrm rot="18865496">
            <a:off x="4989023" y="2322023"/>
            <a:ext cx="2213953" cy="2213953"/>
          </a:xfrm>
          <a:prstGeom prst="rect">
            <a:avLst/>
          </a:prstGeom>
          <a:solidFill>
            <a:srgbClr val="EE828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dirty="0">
              <a:latin typeface="Adobe Fan Heiti Std B" panose="020B0700000000000000" pitchFamily="34" charset="-128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4BF15349-AAB3-420B-92B2-A548C1D9C655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10">
            <a:extLst>
              <a:ext uri="{FF2B5EF4-FFF2-40B4-BE49-F238E27FC236}">
                <a16:creationId xmlns:a16="http://schemas.microsoft.com/office/drawing/2014/main" id="{7FFD820F-2A87-479F-B9C1-CD1AF64A46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78EB86-3E65-4D57-8FD6-4347188ACAA0}"/>
              </a:ext>
            </a:extLst>
          </p:cNvPr>
          <p:cNvSpPr/>
          <p:nvPr userDrawn="1"/>
        </p:nvSpPr>
        <p:spPr>
          <a:xfrm rot="21553611">
            <a:off x="5126247" y="2455234"/>
            <a:ext cx="1939505" cy="19395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32CBC2-D8C8-4EAA-8EDA-5CB3E53B72CF}"/>
              </a:ext>
            </a:extLst>
          </p:cNvPr>
          <p:cNvSpPr/>
          <p:nvPr userDrawn="1"/>
        </p:nvSpPr>
        <p:spPr>
          <a:xfrm rot="18865496">
            <a:off x="5272873" y="2605872"/>
            <a:ext cx="1646254" cy="1646254"/>
          </a:xfrm>
          <a:prstGeom prst="rect">
            <a:avLst/>
          </a:prstGeom>
          <a:solidFill>
            <a:srgbClr val="FFAA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dirty="0">
              <a:latin typeface="Adobe Fan Heiti Std B" panose="020B0700000000000000" pitchFamily="34" charset="-128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BBE52A4-C509-4D7C-A25C-913A061DB70C}"/>
              </a:ext>
            </a:extLst>
          </p:cNvPr>
          <p:cNvSpPr/>
          <p:nvPr userDrawn="1"/>
        </p:nvSpPr>
        <p:spPr>
          <a:xfrm>
            <a:off x="2444150" y="2659813"/>
            <a:ext cx="1538374" cy="1538374"/>
          </a:xfrm>
          <a:prstGeom prst="ellipse">
            <a:avLst/>
          </a:prstGeom>
          <a:solidFill>
            <a:srgbClr val="F8AAB1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ㅛ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D309809-D79D-4255-A407-2D33C25A5A8E}"/>
              </a:ext>
            </a:extLst>
          </p:cNvPr>
          <p:cNvSpPr/>
          <p:nvPr userDrawn="1"/>
        </p:nvSpPr>
        <p:spPr>
          <a:xfrm>
            <a:off x="5459767" y="390408"/>
            <a:ext cx="1272466" cy="1272466"/>
          </a:xfrm>
          <a:prstGeom prst="ellipse">
            <a:avLst/>
          </a:prstGeom>
          <a:solidFill>
            <a:srgbClr val="F58B95"/>
          </a:solidFill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BD39094-5597-4554-99FA-6558DE5483BB}"/>
              </a:ext>
            </a:extLst>
          </p:cNvPr>
          <p:cNvSpPr/>
          <p:nvPr userDrawn="1"/>
        </p:nvSpPr>
        <p:spPr>
          <a:xfrm>
            <a:off x="5448043" y="5195125"/>
            <a:ext cx="1295914" cy="1295914"/>
          </a:xfrm>
          <a:prstGeom prst="ellipse">
            <a:avLst/>
          </a:prstGeom>
          <a:solidFill>
            <a:srgbClr val="F47682"/>
          </a:solidFill>
          <a:ln>
            <a:noFill/>
          </a:ln>
          <a:effectLst>
            <a:outerShdw blurRad="50800" dist="38100" dir="16200000" sx="102000" sy="102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1FCB603-FE57-47BB-8D21-ED672725E9BC}"/>
              </a:ext>
            </a:extLst>
          </p:cNvPr>
          <p:cNvSpPr/>
          <p:nvPr userDrawn="1"/>
        </p:nvSpPr>
        <p:spPr>
          <a:xfrm>
            <a:off x="8209475" y="2659813"/>
            <a:ext cx="1538374" cy="1538374"/>
          </a:xfrm>
          <a:prstGeom prst="ellipse">
            <a:avLst/>
          </a:prstGeom>
          <a:solidFill>
            <a:srgbClr val="EC515F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992DE33-719E-4645-9714-A5C2F9C4E1FF}"/>
              </a:ext>
            </a:extLst>
          </p:cNvPr>
          <p:cNvSpPr/>
          <p:nvPr userDrawn="1"/>
        </p:nvSpPr>
        <p:spPr>
          <a:xfrm>
            <a:off x="2577105" y="2792767"/>
            <a:ext cx="1272466" cy="12724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BC548D-7980-4E49-B46E-1FAEAF2544C7}"/>
              </a:ext>
            </a:extLst>
          </p:cNvPr>
          <p:cNvSpPr/>
          <p:nvPr userDrawn="1"/>
        </p:nvSpPr>
        <p:spPr>
          <a:xfrm>
            <a:off x="8342429" y="2792767"/>
            <a:ext cx="1272466" cy="12724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0CCA9438-D25E-4D62-B39C-BB37867BD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06282" y="3040873"/>
            <a:ext cx="814110" cy="77625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그림 개체 틀 24">
            <a:extLst>
              <a:ext uri="{FF2B5EF4-FFF2-40B4-BE49-F238E27FC236}">
                <a16:creationId xmlns:a16="http://schemas.microsoft.com/office/drawing/2014/main" id="{E8944875-B33F-4F78-898B-03EC9E455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1607" y="3036859"/>
            <a:ext cx="814110" cy="77625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D19A6D9-8465-410A-8B2E-0539C88F4B58}"/>
              </a:ext>
            </a:extLst>
          </p:cNvPr>
          <p:cNvSpPr/>
          <p:nvPr userDrawn="1"/>
        </p:nvSpPr>
        <p:spPr>
          <a:xfrm>
            <a:off x="5570123" y="500764"/>
            <a:ext cx="1051754" cy="1051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8B41EF0-CA32-4D08-9B0B-1AC4C708A866}"/>
              </a:ext>
            </a:extLst>
          </p:cNvPr>
          <p:cNvSpPr/>
          <p:nvPr userDrawn="1"/>
        </p:nvSpPr>
        <p:spPr>
          <a:xfrm>
            <a:off x="5570122" y="5317205"/>
            <a:ext cx="1051754" cy="1051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그림 개체 틀 24">
            <a:extLst>
              <a:ext uri="{FF2B5EF4-FFF2-40B4-BE49-F238E27FC236}">
                <a16:creationId xmlns:a16="http://schemas.microsoft.com/office/drawing/2014/main" id="{ECE699A5-D0B4-4F28-B110-3D255DB9AA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8944" y="638514"/>
            <a:ext cx="814110" cy="77625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1" name="그림 개체 틀 24">
            <a:extLst>
              <a:ext uri="{FF2B5EF4-FFF2-40B4-BE49-F238E27FC236}">
                <a16:creationId xmlns:a16="http://schemas.microsoft.com/office/drawing/2014/main" id="{505913B7-9BFE-4FB0-B7C0-A7960C25D1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8945" y="5454955"/>
            <a:ext cx="814110" cy="77625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89AF034A-9607-4719-A3F9-F7083E3ED5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9767" y="2717028"/>
            <a:ext cx="1346475" cy="13541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5pPr marL="1828800" indent="0" algn="l">
              <a:buNone/>
              <a:defRPr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</a:lstStyle>
          <a:p>
            <a:pPr lvl="4"/>
            <a:endParaRPr lang="ko-KR" altLang="en-US" dirty="0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FBB74B1D-9571-480B-939B-B2547BC094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871" y="3154286"/>
            <a:ext cx="1473099" cy="549427"/>
          </a:xfrm>
        </p:spPr>
        <p:txBody>
          <a:bodyPr>
            <a:noAutofit/>
          </a:bodyPr>
          <a:lstStyle>
            <a:lvl2pPr marL="457200" indent="0" algn="l">
              <a:buNone/>
              <a:defRPr sz="2800" b="1">
                <a:solidFill>
                  <a:srgbClr val="E56D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</a:lstStyle>
          <a:p>
            <a:pPr lvl="1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36" name="텍스트 개체 틀 34">
            <a:extLst>
              <a:ext uri="{FF2B5EF4-FFF2-40B4-BE49-F238E27FC236}">
                <a16:creationId xmlns:a16="http://schemas.microsoft.com/office/drawing/2014/main" id="{F75E80E0-8EC2-40BC-A648-EF3D41880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77027" y="3150271"/>
            <a:ext cx="1473099" cy="549427"/>
          </a:xfrm>
        </p:spPr>
        <p:txBody>
          <a:bodyPr>
            <a:noAutofit/>
          </a:bodyPr>
          <a:lstStyle>
            <a:lvl2pPr marL="457200" indent="0" algn="l">
              <a:buNone/>
              <a:defRPr sz="2800" b="1">
                <a:solidFill>
                  <a:srgbClr val="E56D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</a:lstStyle>
          <a:p>
            <a:pPr lvl="1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37" name="텍스트 개체 틀 34">
            <a:extLst>
              <a:ext uri="{FF2B5EF4-FFF2-40B4-BE49-F238E27FC236}">
                <a16:creationId xmlns:a16="http://schemas.microsoft.com/office/drawing/2014/main" id="{E4E1CC7F-66E4-4B1F-BCF8-246685148F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24872" y="751926"/>
            <a:ext cx="1473099" cy="549427"/>
          </a:xfrm>
        </p:spPr>
        <p:txBody>
          <a:bodyPr>
            <a:noAutofit/>
          </a:bodyPr>
          <a:lstStyle>
            <a:lvl2pPr marL="457200" indent="0" algn="l">
              <a:buNone/>
              <a:defRPr sz="2800" b="1">
                <a:solidFill>
                  <a:srgbClr val="E56D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</a:lstStyle>
          <a:p>
            <a:pPr lvl="1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38" name="텍스트 개체 틀 34">
            <a:extLst>
              <a:ext uri="{FF2B5EF4-FFF2-40B4-BE49-F238E27FC236}">
                <a16:creationId xmlns:a16="http://schemas.microsoft.com/office/drawing/2014/main" id="{94909AB8-1359-4E0A-B29F-B5A062B564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4027" y="5568367"/>
            <a:ext cx="1473099" cy="549427"/>
          </a:xfrm>
        </p:spPr>
        <p:txBody>
          <a:bodyPr>
            <a:noAutofit/>
          </a:bodyPr>
          <a:lstStyle>
            <a:lvl2pPr marL="457200" indent="0" algn="l">
              <a:buNone/>
              <a:defRPr sz="2800" b="1">
                <a:solidFill>
                  <a:srgbClr val="E56D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</a:lstStyle>
          <a:p>
            <a:pPr lvl="1"/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240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모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F1663A2B-9A72-4BC5-8774-9894DD94D612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242B2EA7-D52A-429D-88FD-B1821BA3DE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476" y="677952"/>
            <a:ext cx="1195387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6C6E295-A549-40C0-806E-84F0AA5EE480}"/>
              </a:ext>
            </a:extLst>
          </p:cNvPr>
          <p:cNvSpPr/>
          <p:nvPr userDrawn="1"/>
        </p:nvSpPr>
        <p:spPr>
          <a:xfrm>
            <a:off x="4227986" y="1632714"/>
            <a:ext cx="1456522" cy="1456522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63E66ED-CD72-44E3-8CC4-D402C98BB70B}"/>
              </a:ext>
            </a:extLst>
          </p:cNvPr>
          <p:cNvSpPr/>
          <p:nvPr userDrawn="1"/>
        </p:nvSpPr>
        <p:spPr>
          <a:xfrm>
            <a:off x="6841508" y="4529863"/>
            <a:ext cx="1153854" cy="1153854"/>
          </a:xfrm>
          <a:prstGeom prst="ellipse">
            <a:avLst/>
          </a:prstGeom>
          <a:solidFill>
            <a:srgbClr val="EE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802BF76-75F7-4F12-BD13-236FC20BB0D7}"/>
              </a:ext>
            </a:extLst>
          </p:cNvPr>
          <p:cNvSpPr/>
          <p:nvPr userDrawn="1"/>
        </p:nvSpPr>
        <p:spPr>
          <a:xfrm>
            <a:off x="6534708" y="1095178"/>
            <a:ext cx="1299468" cy="1299468"/>
          </a:xfrm>
          <a:prstGeom prst="ellipse">
            <a:avLst/>
          </a:prstGeom>
          <a:solidFill>
            <a:srgbClr val="FF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50718A-BD95-49E4-AC36-2220888C40F4}"/>
              </a:ext>
            </a:extLst>
          </p:cNvPr>
          <p:cNvSpPr/>
          <p:nvPr userDrawn="1"/>
        </p:nvSpPr>
        <p:spPr>
          <a:xfrm>
            <a:off x="6877471" y="2731328"/>
            <a:ext cx="1466947" cy="1466947"/>
          </a:xfrm>
          <a:prstGeom prst="ellips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1EF001C-816B-43D4-ACF7-50FFDC46D9F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77389"/>
            <a:ext cx="0" cy="5011648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AC6F6A0C-610D-4726-9CE1-A3D1E6F4555B}"/>
              </a:ext>
            </a:extLst>
          </p:cNvPr>
          <p:cNvSpPr/>
          <p:nvPr userDrawn="1"/>
        </p:nvSpPr>
        <p:spPr>
          <a:xfrm>
            <a:off x="4031260" y="3680955"/>
            <a:ext cx="1303422" cy="1303422"/>
          </a:xfrm>
          <a:prstGeom prst="ellipse">
            <a:avLst/>
          </a:prstGeom>
          <a:solidFill>
            <a:srgbClr val="FF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텍스트 개체 틀 29">
            <a:extLst>
              <a:ext uri="{FF2B5EF4-FFF2-40B4-BE49-F238E27FC236}">
                <a16:creationId xmlns:a16="http://schemas.microsoft.com/office/drawing/2014/main" id="{78A4FBB1-722F-4121-ABAC-30D818CE51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92848" y="1395044"/>
            <a:ext cx="1140242" cy="71542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48" name="텍스트 개체 틀 29">
            <a:extLst>
              <a:ext uri="{FF2B5EF4-FFF2-40B4-BE49-F238E27FC236}">
                <a16:creationId xmlns:a16="http://schemas.microsoft.com/office/drawing/2014/main" id="{5E5BDCD9-B11D-43EE-8F28-987CC1DA7B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64821" y="3149169"/>
            <a:ext cx="1140242" cy="71542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49" name="텍스트 개체 틀 29">
            <a:extLst>
              <a:ext uri="{FF2B5EF4-FFF2-40B4-BE49-F238E27FC236}">
                <a16:creationId xmlns:a16="http://schemas.microsoft.com/office/drawing/2014/main" id="{4CCDB351-AB50-4432-92AF-D1CF4003AE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7059" y="3957394"/>
            <a:ext cx="1140242" cy="71542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0" name="텍스트 개체 틀 29">
            <a:extLst>
              <a:ext uri="{FF2B5EF4-FFF2-40B4-BE49-F238E27FC236}">
                <a16:creationId xmlns:a16="http://schemas.microsoft.com/office/drawing/2014/main" id="{7DBBD474-01A1-4A27-A748-2C9081B5B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7441" y="2026869"/>
            <a:ext cx="1140242" cy="71542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1" name="텍스트 개체 틀 29">
            <a:extLst>
              <a:ext uri="{FF2B5EF4-FFF2-40B4-BE49-F238E27FC236}">
                <a16:creationId xmlns:a16="http://schemas.microsoft.com/office/drawing/2014/main" id="{0406F329-F1BB-4A40-9393-643FB7A462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7221" y="4772572"/>
            <a:ext cx="1140242" cy="71542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2" name="텍스트 개체 틀 29">
            <a:extLst>
              <a:ext uri="{FF2B5EF4-FFF2-40B4-BE49-F238E27FC236}">
                <a16:creationId xmlns:a16="http://schemas.microsoft.com/office/drawing/2014/main" id="{944923C5-54BC-4633-867B-5C5006E3D2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63247" y="1770121"/>
            <a:ext cx="1982358" cy="10513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3" name="텍스트 개체 틀 29">
            <a:extLst>
              <a:ext uri="{FF2B5EF4-FFF2-40B4-BE49-F238E27FC236}">
                <a16:creationId xmlns:a16="http://schemas.microsoft.com/office/drawing/2014/main" id="{4355D4A3-383E-4253-9640-9FA57024AB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53806" y="2810687"/>
            <a:ext cx="1947485" cy="10513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5" name="텍스트 개체 틀 29">
            <a:extLst>
              <a:ext uri="{FF2B5EF4-FFF2-40B4-BE49-F238E27FC236}">
                <a16:creationId xmlns:a16="http://schemas.microsoft.com/office/drawing/2014/main" id="{1CE4936D-F776-440A-BABC-507046CCD7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290" y="1092044"/>
            <a:ext cx="2070340" cy="10513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6" name="텍스트 개체 틀 29">
            <a:extLst>
              <a:ext uri="{FF2B5EF4-FFF2-40B4-BE49-F238E27FC236}">
                <a16:creationId xmlns:a16="http://schemas.microsoft.com/office/drawing/2014/main" id="{60748C20-1017-4DB7-AD07-529ED84402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94292" y="3474141"/>
            <a:ext cx="1979851" cy="10513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57" name="텍스트 개체 틀 29">
            <a:extLst>
              <a:ext uri="{FF2B5EF4-FFF2-40B4-BE49-F238E27FC236}">
                <a16:creationId xmlns:a16="http://schemas.microsoft.com/office/drawing/2014/main" id="{13A6E032-6E82-40A0-9E1B-9ABD5B2F32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4418" y="4443609"/>
            <a:ext cx="2053271" cy="10513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03D8DC62-C056-4AD1-B6BA-7DF43829D0FA}"/>
              </a:ext>
            </a:extLst>
          </p:cNvPr>
          <p:cNvCxnSpPr/>
          <p:nvPr userDrawn="1"/>
        </p:nvCxnSpPr>
        <p:spPr>
          <a:xfrm rot="16200000" flipH="1">
            <a:off x="5246457" y="2924895"/>
            <a:ext cx="876102" cy="822983"/>
          </a:xfrm>
          <a:prstGeom prst="curvedConnector3">
            <a:avLst>
              <a:gd name="adj1" fmla="val 27353"/>
            </a:avLst>
          </a:prstGeom>
          <a:ln w="476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F34C2B2-8785-4952-9B61-9F72B955CD3D}"/>
              </a:ext>
            </a:extLst>
          </p:cNvPr>
          <p:cNvCxnSpPr>
            <a:cxnSpLocks/>
          </p:cNvCxnSpPr>
          <p:nvPr userDrawn="1"/>
        </p:nvCxnSpPr>
        <p:spPr>
          <a:xfrm>
            <a:off x="1963247" y="3082057"/>
            <a:ext cx="2990347" cy="14358"/>
          </a:xfrm>
          <a:prstGeom prst="line">
            <a:avLst/>
          </a:prstGeom>
          <a:ln w="38100">
            <a:solidFill>
              <a:srgbClr val="FBD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C157CC32-9DE0-4A1E-B6B8-F29AD9B0B31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43072" y="2206954"/>
            <a:ext cx="774061" cy="664651"/>
          </a:xfrm>
          <a:prstGeom prst="curvedConnector3">
            <a:avLst>
              <a:gd name="adj1" fmla="val 50000"/>
            </a:avLst>
          </a:prstGeom>
          <a:ln w="476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024A10A-2011-48DF-8E71-B25FAA8FE29D}"/>
              </a:ext>
            </a:extLst>
          </p:cNvPr>
          <p:cNvCxnSpPr>
            <a:cxnSpLocks/>
          </p:cNvCxnSpPr>
          <p:nvPr userDrawn="1"/>
        </p:nvCxnSpPr>
        <p:spPr>
          <a:xfrm>
            <a:off x="7219283" y="2373707"/>
            <a:ext cx="2990347" cy="14358"/>
          </a:xfrm>
          <a:prstGeom prst="line">
            <a:avLst/>
          </a:prstGeom>
          <a:ln w="38100">
            <a:solidFill>
              <a:srgbClr val="F374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609C5010-022E-4271-A55B-97D45CFBAAB2}"/>
              </a:ext>
            </a:extLst>
          </p:cNvPr>
          <p:cNvCxnSpPr>
            <a:cxnSpLocks/>
          </p:cNvCxnSpPr>
          <p:nvPr userDrawn="1"/>
        </p:nvCxnSpPr>
        <p:spPr>
          <a:xfrm>
            <a:off x="5277302" y="4565120"/>
            <a:ext cx="818698" cy="780009"/>
          </a:xfrm>
          <a:prstGeom prst="curvedConnector3">
            <a:avLst>
              <a:gd name="adj1" fmla="val 50000"/>
            </a:avLst>
          </a:prstGeom>
          <a:ln w="476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8171755-A446-4853-ADEF-92E4F879782B}"/>
              </a:ext>
            </a:extLst>
          </p:cNvPr>
          <p:cNvCxnSpPr>
            <a:cxnSpLocks/>
          </p:cNvCxnSpPr>
          <p:nvPr userDrawn="1"/>
        </p:nvCxnSpPr>
        <p:spPr>
          <a:xfrm>
            <a:off x="1663934" y="4841416"/>
            <a:ext cx="2990347" cy="14358"/>
          </a:xfrm>
          <a:prstGeom prst="line">
            <a:avLst/>
          </a:prstGeom>
          <a:ln w="38100">
            <a:solidFill>
              <a:srgbClr val="FF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구부러짐 73">
            <a:extLst>
              <a:ext uri="{FF2B5EF4-FFF2-40B4-BE49-F238E27FC236}">
                <a16:creationId xmlns:a16="http://schemas.microsoft.com/office/drawing/2014/main" id="{54F59203-88BA-4DEA-838E-72209ECEF5C5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6079893" y="3540954"/>
            <a:ext cx="790802" cy="640144"/>
          </a:xfrm>
          <a:prstGeom prst="curvedConnector3">
            <a:avLst>
              <a:gd name="adj1" fmla="val 50000"/>
            </a:avLst>
          </a:prstGeom>
          <a:ln w="476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E176A90-2778-46F6-BC0F-8EC55C8C0D65}"/>
              </a:ext>
            </a:extLst>
          </p:cNvPr>
          <p:cNvCxnSpPr>
            <a:cxnSpLocks/>
          </p:cNvCxnSpPr>
          <p:nvPr userDrawn="1"/>
        </p:nvCxnSpPr>
        <p:spPr>
          <a:xfrm>
            <a:off x="7995362" y="4083172"/>
            <a:ext cx="2704061" cy="43551"/>
          </a:xfrm>
          <a:prstGeom prst="line">
            <a:avLst/>
          </a:prstGeom>
          <a:ln w="38100">
            <a:solidFill>
              <a:srgbClr val="FBD7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id="{4BF63BAC-F586-4125-B31E-9204F3F7C0C5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6079892" y="4959339"/>
            <a:ext cx="818697" cy="640143"/>
          </a:xfrm>
          <a:prstGeom prst="curvedConnector3">
            <a:avLst>
              <a:gd name="adj1" fmla="val 50000"/>
            </a:avLst>
          </a:prstGeom>
          <a:ln w="476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4C169F1-C699-44D9-BBFE-C3876D095C26}"/>
              </a:ext>
            </a:extLst>
          </p:cNvPr>
          <p:cNvCxnSpPr>
            <a:cxnSpLocks/>
          </p:cNvCxnSpPr>
          <p:nvPr userDrawn="1"/>
        </p:nvCxnSpPr>
        <p:spPr>
          <a:xfrm>
            <a:off x="7407342" y="5692808"/>
            <a:ext cx="2990347" cy="14358"/>
          </a:xfrm>
          <a:prstGeom prst="line">
            <a:avLst/>
          </a:prstGeom>
          <a:ln w="38100">
            <a:solidFill>
              <a:srgbClr val="FF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EBD224A-20CD-4D10-BB9C-6BFC3357AA3F}"/>
              </a:ext>
            </a:extLst>
          </p:cNvPr>
          <p:cNvSpPr/>
          <p:nvPr userDrawn="1"/>
        </p:nvSpPr>
        <p:spPr>
          <a:xfrm>
            <a:off x="4004553" y="6291642"/>
            <a:ext cx="4259458" cy="215908"/>
          </a:xfrm>
          <a:prstGeom prst="roundRect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58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BCE60C7B-08F9-4E0B-BDAF-2758A8548F41}"/>
              </a:ext>
            </a:extLst>
          </p:cNvPr>
          <p:cNvSpPr/>
          <p:nvPr userDrawn="1"/>
        </p:nvSpPr>
        <p:spPr>
          <a:xfrm>
            <a:off x="0" y="665897"/>
            <a:ext cx="2070340" cy="532111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82F02327-D43B-4FA6-B3A9-CD7A1AB6B4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037" y="677952"/>
            <a:ext cx="1720266" cy="508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30568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D7C071-22A4-4680-9B47-1E7B6E19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7CE27-B808-4390-98DF-94AA371AD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9D821-4DB6-4609-9449-0E05877AF7F7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FF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0ABB49-0F09-4711-B51A-C40CB196A89D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F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40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62" r:id="rId12"/>
    <p:sldLayoutId id="2147483658" r:id="rId13"/>
    <p:sldLayoutId id="2147483659" r:id="rId14"/>
  </p:sldLayoutIdLst>
  <p:transition>
    <p:fade/>
  </p:transition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F8194-0C47-4636-BF9A-F207400EB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GAME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566432-9D31-47CE-B1ED-A2F844C59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7624" y="4349169"/>
            <a:ext cx="5534525" cy="1565069"/>
          </a:xfrm>
        </p:spPr>
        <p:txBody>
          <a:bodyPr>
            <a:normAutofit lnSpcReduction="10000"/>
          </a:bodyPr>
          <a:lstStyle/>
          <a:p>
            <a:pPr algn="r"/>
            <a:r>
              <a:rPr lang="ko-KR" altLang="en-US" sz="3900" dirty="0"/>
              <a:t>공 넣기 게임</a:t>
            </a:r>
            <a:endParaRPr lang="en-US" altLang="ko-KR" sz="3900" dirty="0"/>
          </a:p>
          <a:p>
            <a:pPr algn="r"/>
            <a:endParaRPr lang="en-US" altLang="ko-KR" dirty="0"/>
          </a:p>
          <a:p>
            <a:pPr algn="r"/>
            <a:r>
              <a:rPr lang="ko-KR" altLang="en-US" sz="2600" dirty="0"/>
              <a:t>김 연정</a:t>
            </a:r>
          </a:p>
        </p:txBody>
      </p:sp>
    </p:spTree>
    <p:extLst>
      <p:ext uri="{BB962C8B-B14F-4D97-AF65-F5344CB8AC3E}">
        <p14:creationId xmlns:p14="http://schemas.microsoft.com/office/powerpoint/2010/main" val="419257269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00B2E4-B13C-4093-B1BE-9964A42DAA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게임 시연</a:t>
            </a:r>
          </a:p>
        </p:txBody>
      </p:sp>
      <p:pic>
        <p:nvPicPr>
          <p:cNvPr id="6" name="[mix]bandicam 2019-03-15 21-07-18-834">
            <a:hlinkClick r:id="" action="ppaction://media"/>
            <a:extLst>
              <a:ext uri="{FF2B5EF4-FFF2-40B4-BE49-F238E27FC236}">
                <a16:creationId xmlns:a16="http://schemas.microsoft.com/office/drawing/2014/main" id="{FAA77E3E-9E3F-4FC5-9B53-28B1EC88B3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722" r="17607"/>
          <a:stretch/>
        </p:blipFill>
        <p:spPr>
          <a:xfrm>
            <a:off x="2375304" y="347472"/>
            <a:ext cx="7466527" cy="61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284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AEE874-63CD-4F88-B6F9-706FDF5AD4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2892" y="689806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Q &amp; A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748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0AF27-715B-4EAD-8ECD-967EBCFC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  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29806D-C51C-4A3F-8C0C-6D50186870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ko-KR" altLang="en-US" dirty="0"/>
              <a:t>주제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8EEC7-735C-42FB-B981-56EE14FD34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altLang="ko-KR" dirty="0"/>
              <a:t>Q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7AD92A-FD9E-4F08-A236-2B7AFB8AD4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8169" y="4386536"/>
            <a:ext cx="1284871" cy="601094"/>
          </a:xfrm>
        </p:spPr>
        <p:txBody>
          <a:bodyPr>
            <a:normAutofit/>
          </a:bodyPr>
          <a:lstStyle/>
          <a:p>
            <a:r>
              <a:rPr lang="ko-KR" altLang="en-US"/>
              <a:t>게임 기능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08AB603-FFA5-40B0-AA61-635394640D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63777" y="4378217"/>
            <a:ext cx="1284871" cy="601094"/>
          </a:xfrm>
        </p:spPr>
        <p:txBody>
          <a:bodyPr>
            <a:normAutofit/>
          </a:bodyPr>
          <a:lstStyle/>
          <a:p>
            <a:r>
              <a:rPr lang="ko-KR" altLang="en-US" dirty="0"/>
              <a:t>게임 시연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733711F-1095-4668-A959-9273D26922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8343" y="4386536"/>
            <a:ext cx="1284871" cy="601094"/>
          </a:xfrm>
        </p:spPr>
        <p:txBody>
          <a:bodyPr>
            <a:normAutofit/>
          </a:bodyPr>
          <a:lstStyle/>
          <a:p>
            <a:r>
              <a:rPr lang="ko-KR" altLang="en-US" dirty="0"/>
              <a:t>주요 기술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24AF7E0-FB88-47B4-9180-9289E80C2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4189" y="4378217"/>
            <a:ext cx="1284871" cy="601094"/>
          </a:xfrm>
        </p:spPr>
        <p:txBody>
          <a:bodyPr>
            <a:normAutofit/>
          </a:bodyPr>
          <a:lstStyle/>
          <a:p>
            <a:r>
              <a:rPr lang="ko-KR" altLang="en-US"/>
              <a:t>게임 방법</a:t>
            </a:r>
          </a:p>
        </p:txBody>
      </p:sp>
    </p:spTree>
    <p:extLst>
      <p:ext uri="{BB962C8B-B14F-4D97-AF65-F5344CB8AC3E}">
        <p14:creationId xmlns:p14="http://schemas.microsoft.com/office/powerpoint/2010/main" val="41730098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EDEFD-26B0-401C-95AE-D821B2A9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294" y="996949"/>
            <a:ext cx="4927260" cy="1062037"/>
          </a:xfrm>
        </p:spPr>
        <p:txBody>
          <a:bodyPr/>
          <a:lstStyle/>
          <a:p>
            <a:r>
              <a:rPr lang="en-US" altLang="ko-KR" dirty="0"/>
              <a:t>Push </a:t>
            </a:r>
            <a:r>
              <a:rPr lang="en-US" altLang="ko-KR" dirty="0" err="1"/>
              <a:t>Push</a:t>
            </a:r>
            <a:r>
              <a:rPr lang="en-US" altLang="ko-KR" dirty="0"/>
              <a:t> Game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F4FAC80-5E59-42CA-B8A3-036D71C90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8" y="1403508"/>
            <a:ext cx="5203825" cy="4392296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3C4442-6A39-4B34-B4FD-888196B0B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4291" y="2202873"/>
            <a:ext cx="4927260" cy="3667702"/>
          </a:xfrm>
        </p:spPr>
        <p:txBody>
          <a:bodyPr/>
          <a:lstStyle/>
          <a:p>
            <a:pPr lvl="0"/>
            <a:r>
              <a:rPr lang="en-US" altLang="ko-KR" sz="3200" dirty="0">
                <a:solidFill>
                  <a:prstClr val="black"/>
                </a:solidFill>
              </a:rPr>
              <a:t>: </a:t>
            </a:r>
            <a:r>
              <a:rPr lang="ko-KR" altLang="en-US" sz="3200" dirty="0">
                <a:solidFill>
                  <a:prstClr val="black"/>
                </a:solidFill>
              </a:rPr>
              <a:t>공 넣기 게임</a:t>
            </a:r>
            <a:endParaRPr lang="en-US" altLang="ko-KR" sz="3200" dirty="0">
              <a:solidFill>
                <a:prstClr val="black"/>
              </a:solidFill>
            </a:endParaRPr>
          </a:p>
          <a:p>
            <a:pPr lvl="0"/>
            <a:endParaRPr lang="en-US" altLang="ko-KR" sz="2800" dirty="0">
              <a:solidFill>
                <a:prstClr val="black"/>
              </a:solidFill>
            </a:endParaRPr>
          </a:p>
          <a:p>
            <a:pPr lvl="0"/>
            <a:r>
              <a:rPr lang="ko-KR" altLang="en-US" sz="2800" dirty="0">
                <a:solidFill>
                  <a:prstClr val="black"/>
                </a:solidFill>
              </a:rPr>
              <a:t>두 명의 </a:t>
            </a:r>
            <a:r>
              <a:rPr lang="en-US" altLang="ko-KR" sz="2800" dirty="0">
                <a:solidFill>
                  <a:prstClr val="black"/>
                </a:solidFill>
              </a:rPr>
              <a:t>Player</a:t>
            </a:r>
            <a:r>
              <a:rPr lang="ko-KR" altLang="en-US" sz="2800" dirty="0">
                <a:solidFill>
                  <a:prstClr val="black"/>
                </a:solidFill>
              </a:rPr>
              <a:t>가</a:t>
            </a:r>
            <a:endParaRPr lang="en-US" altLang="ko-KR" sz="2800" dirty="0">
              <a:solidFill>
                <a:prstClr val="black"/>
              </a:solidFill>
            </a:endParaRPr>
          </a:p>
          <a:p>
            <a:pPr lvl="0"/>
            <a:r>
              <a:rPr lang="ko-KR" altLang="en-US" sz="2800" dirty="0">
                <a:solidFill>
                  <a:srgbClr val="F47682"/>
                </a:solidFill>
              </a:rPr>
              <a:t>제한된 시간 </a:t>
            </a:r>
            <a:r>
              <a:rPr lang="ko-KR" altLang="en-US" sz="2800" dirty="0">
                <a:solidFill>
                  <a:prstClr val="black"/>
                </a:solidFill>
              </a:rPr>
              <a:t>동안</a:t>
            </a:r>
            <a:endParaRPr lang="en-US" altLang="ko-KR" sz="2800" dirty="0">
              <a:solidFill>
                <a:prstClr val="black"/>
              </a:solidFill>
            </a:endParaRPr>
          </a:p>
          <a:p>
            <a:pPr lvl="0"/>
            <a:r>
              <a:rPr lang="ko-KR" altLang="en-US" sz="2800" dirty="0">
                <a:solidFill>
                  <a:srgbClr val="F47682"/>
                </a:solidFill>
              </a:rPr>
              <a:t>제한된 횟수 </a:t>
            </a:r>
            <a:r>
              <a:rPr lang="ko-KR" altLang="en-US" sz="2800" dirty="0">
                <a:solidFill>
                  <a:prstClr val="black"/>
                </a:solidFill>
              </a:rPr>
              <a:t>안에</a:t>
            </a:r>
            <a:endParaRPr lang="en-US" altLang="ko-KR" sz="2800" dirty="0">
              <a:solidFill>
                <a:prstClr val="black"/>
              </a:solidFill>
            </a:endParaRPr>
          </a:p>
          <a:p>
            <a:pPr lvl="0"/>
            <a:r>
              <a:rPr lang="ko-KR" altLang="en-US" sz="2800" dirty="0">
                <a:solidFill>
                  <a:srgbClr val="F47682"/>
                </a:solidFill>
              </a:rPr>
              <a:t>공</a:t>
            </a:r>
            <a:r>
              <a:rPr lang="ko-KR" altLang="en-US" sz="2800" dirty="0">
                <a:solidFill>
                  <a:prstClr val="black"/>
                </a:solidFill>
              </a:rPr>
              <a:t>을 움직여 </a:t>
            </a:r>
            <a:r>
              <a:rPr lang="ko-KR" altLang="en-US" sz="2800" dirty="0">
                <a:solidFill>
                  <a:srgbClr val="F47682"/>
                </a:solidFill>
              </a:rPr>
              <a:t>구멍에 넣는</a:t>
            </a:r>
            <a:r>
              <a:rPr lang="ko-KR" altLang="en-US" sz="2800" dirty="0">
                <a:solidFill>
                  <a:prstClr val="black"/>
                </a:solidFill>
              </a:rPr>
              <a:t> 게임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4B139B-CB99-4EAD-947D-06CCB3CC32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926" y="808196"/>
            <a:ext cx="1388853" cy="50800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8840459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1F3DCD-D20B-4749-A0A1-2F362D2C6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주제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C9264E-01E3-4464-8E54-404D06650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232" y="2131094"/>
            <a:ext cx="4127055" cy="386698"/>
          </a:xfrm>
        </p:spPr>
        <p:txBody>
          <a:bodyPr>
            <a:normAutofit/>
          </a:bodyPr>
          <a:lstStyle/>
          <a:p>
            <a:r>
              <a:rPr lang="ko-KR" altLang="en-US" dirty="0"/>
              <a:t>플레이어는 상하좌우 이동할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078FA3-E50C-4451-AEC7-5276DDA51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7231" y="3765845"/>
            <a:ext cx="4127055" cy="386698"/>
          </a:xfrm>
        </p:spPr>
        <p:txBody>
          <a:bodyPr>
            <a:normAutofit/>
          </a:bodyPr>
          <a:lstStyle/>
          <a:p>
            <a:r>
              <a:rPr lang="ko-KR" altLang="en-US" dirty="0"/>
              <a:t>플레이어는 한 번에 하나의 공을 밀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153E6E8-03D9-4E80-BDC2-63031A7BF3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27231" y="5429545"/>
            <a:ext cx="3963154" cy="386698"/>
          </a:xfrm>
        </p:spPr>
        <p:txBody>
          <a:bodyPr/>
          <a:lstStyle/>
          <a:p>
            <a:r>
              <a:rPr lang="ko-KR" altLang="en-US" dirty="0"/>
              <a:t>주어진 공을 모두 집에 넣어야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B3D01C-0A5D-4BF6-8DA7-AA77FDF41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6850" y="3326275"/>
            <a:ext cx="2839237" cy="386698"/>
          </a:xfrm>
        </p:spPr>
        <p:txBody>
          <a:bodyPr/>
          <a:lstStyle/>
          <a:p>
            <a:r>
              <a:rPr lang="en-US" altLang="ko-KR" dirty="0"/>
              <a:t>1 Ball 1 Time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099A5CA-765B-4AE5-ACB3-4BB0B2393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Clear </a:t>
            </a:r>
            <a:r>
              <a:rPr lang="ko-KR" altLang="en-US" dirty="0"/>
              <a:t>조건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D20558E-4283-4859-B2F7-3073A8BF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상하좌우 움직임</a:t>
            </a: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9F5CE57C-799A-4660-AEE6-0A6F2B9847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r="673"/>
          <a:stretch>
            <a:fillRect/>
          </a:stretch>
        </p:blipFill>
        <p:spPr>
          <a:xfrm>
            <a:off x="896938" y="1522413"/>
            <a:ext cx="4305300" cy="43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120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DFCFCC58-27DB-4996-AD8B-112FB88F26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6" r="58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1F3DCD-D20B-4749-A0A1-2F362D2C6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주제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C9264E-01E3-4464-8E54-404D06650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7231" y="2131094"/>
            <a:ext cx="3767197" cy="386698"/>
          </a:xfrm>
        </p:spPr>
        <p:txBody>
          <a:bodyPr>
            <a:noAutofit/>
          </a:bodyPr>
          <a:lstStyle/>
          <a:p>
            <a:r>
              <a:rPr lang="ko-KR" altLang="en-US" dirty="0"/>
              <a:t>플레이어는 공을 한 방향으로 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078FA3-E50C-4451-AEC7-5276DDA51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7232" y="3765845"/>
            <a:ext cx="3920021" cy="386698"/>
          </a:xfrm>
        </p:spPr>
        <p:txBody>
          <a:bodyPr/>
          <a:lstStyle/>
          <a:p>
            <a:r>
              <a:rPr lang="ko-KR" altLang="en-US" dirty="0"/>
              <a:t>플레이어는 한 번에 하나의 공을 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153E6E8-03D9-4E80-BDC2-63031A7BF3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27231" y="5429545"/>
            <a:ext cx="3920021" cy="386698"/>
          </a:xfrm>
        </p:spPr>
        <p:txBody>
          <a:bodyPr/>
          <a:lstStyle/>
          <a:p>
            <a:r>
              <a:rPr lang="ko-KR" altLang="en-US" dirty="0"/>
              <a:t>주어진 공을 모두 구멍에 넣어야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B3D01C-0A5D-4BF6-8DA7-AA77FDF41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6850" y="3328352"/>
            <a:ext cx="2839237" cy="386698"/>
          </a:xfrm>
        </p:spPr>
        <p:txBody>
          <a:bodyPr/>
          <a:lstStyle/>
          <a:p>
            <a:r>
              <a:rPr lang="en-US" altLang="ko-KR" dirty="0"/>
              <a:t>1 Ball 1 Time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099A5CA-765B-4AE5-ACB3-4BB0B2393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Clear </a:t>
            </a:r>
            <a:r>
              <a:rPr lang="ko-KR" altLang="en-US" dirty="0"/>
              <a:t>조건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D20558E-4283-4859-B2F7-3073A8BF5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직선 움직임</a:t>
            </a:r>
          </a:p>
        </p:txBody>
      </p:sp>
    </p:spTree>
    <p:extLst>
      <p:ext uri="{BB962C8B-B14F-4D97-AF65-F5344CB8AC3E}">
        <p14:creationId xmlns:p14="http://schemas.microsoft.com/office/powerpoint/2010/main" val="26224499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81DEBD7E-76BA-4754-A452-8D655FA2DA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" b="2339"/>
          <a:stretch>
            <a:fillRect/>
          </a:stretch>
        </p:blipFill>
        <p:spPr/>
      </p:pic>
      <p:pic>
        <p:nvPicPr>
          <p:cNvPr id="22" name="그림 개체 틀 21">
            <a:extLst>
              <a:ext uri="{FF2B5EF4-FFF2-40B4-BE49-F238E27FC236}">
                <a16:creationId xmlns:a16="http://schemas.microsoft.com/office/drawing/2014/main" id="{BDC2DC04-8467-4F31-98BD-DCA0A65240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" b="2246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2C2EE61-F306-4E63-8241-CD5361FB0E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23110" y="2787105"/>
            <a:ext cx="1346475" cy="1354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6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Push</a:t>
            </a:r>
          </a:p>
          <a:p>
            <a:pPr marL="0" indent="0" algn="ctr">
              <a:buNone/>
            </a:pPr>
            <a:r>
              <a:rPr lang="en-US" altLang="ko-KR" sz="3600" dirty="0">
                <a:solidFill>
                  <a:schemeClr val="bg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Push</a:t>
            </a:r>
            <a:endParaRPr lang="ko-KR" altLang="en-US" sz="3600" dirty="0">
              <a:solidFill>
                <a:schemeClr val="bg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0282C3F-FC9A-49BB-A2D9-F12D3F5322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sz="3200" dirty="0">
                <a:solidFill>
                  <a:srgbClr val="E56D59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Dice</a:t>
            </a:r>
            <a:endParaRPr lang="ko-KR" altLang="en-US" sz="3200" dirty="0">
              <a:solidFill>
                <a:srgbClr val="E56D59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AF31196-BC48-427B-94EA-B93B1868EC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rgbClr val="E56D59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Timer</a:t>
            </a:r>
            <a:endParaRPr lang="ko-KR" altLang="en-US" dirty="0">
              <a:solidFill>
                <a:srgbClr val="E56D59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13C27E4-2E24-4AB3-B57B-B2F99DE4E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rgbClr val="E56D59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Match</a:t>
            </a:r>
            <a:endParaRPr lang="ko-KR" altLang="en-US" dirty="0">
              <a:solidFill>
                <a:srgbClr val="E56D59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11BC4CF-1ECB-4FEE-9014-3F98A1527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rgbClr val="E56D59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Rank</a:t>
            </a:r>
            <a:endParaRPr lang="ko-KR" altLang="en-US" dirty="0">
              <a:solidFill>
                <a:srgbClr val="E56D59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34158FEB-339E-49A7-B8FC-3730325167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게임 기능</a:t>
            </a:r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0AF21BE4-FC3D-453D-AE4C-47277006E1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" b="2437"/>
          <a:stretch>
            <a:fillRect/>
          </a:stretch>
        </p:blipFill>
        <p:spPr>
          <a:xfrm>
            <a:off x="2806700" y="3041650"/>
            <a:ext cx="814388" cy="774700"/>
          </a:xfrm>
        </p:spPr>
      </p:pic>
      <p:pic>
        <p:nvPicPr>
          <p:cNvPr id="27" name="그림 개체 틀 26">
            <a:extLst>
              <a:ext uri="{FF2B5EF4-FFF2-40B4-BE49-F238E27FC236}">
                <a16:creationId xmlns:a16="http://schemas.microsoft.com/office/drawing/2014/main" id="{9CBE364C-E4DA-4F8D-8439-CCFB3A45BF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246" b="2246"/>
          <a:stretch>
            <a:fillRect/>
          </a:stretch>
        </p:blipFill>
        <p:spPr>
          <a:xfrm>
            <a:off x="5714481" y="5513582"/>
            <a:ext cx="763037" cy="727555"/>
          </a:xfrm>
        </p:spPr>
      </p:pic>
    </p:spTree>
    <p:extLst>
      <p:ext uri="{BB962C8B-B14F-4D97-AF65-F5344CB8AC3E}">
        <p14:creationId xmlns:p14="http://schemas.microsoft.com/office/powerpoint/2010/main" val="24783100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EAD41F-085A-4F0A-B735-808BBFB95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5742" y="1431573"/>
            <a:ext cx="1140242" cy="71542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altLang="ko-KR" sz="2000" dirty="0"/>
              <a:t>MVC</a:t>
            </a:r>
          </a:p>
          <a:p>
            <a:pPr algn="ctr"/>
            <a:r>
              <a:rPr lang="ko-KR" altLang="en-US" sz="2000" dirty="0"/>
              <a:t>패턴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03B79F-27E4-49E0-8E0D-728BAFF5A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1859" y="3120162"/>
            <a:ext cx="1140242" cy="715424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altLang="ko-KR" dirty="0"/>
              <a:t>Hash</a:t>
            </a:r>
          </a:p>
          <a:p>
            <a:pPr algn="ctr"/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9F4BC9-0C27-4263-BCBB-040DED9D2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9351" y="3995102"/>
            <a:ext cx="1140242" cy="71542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ko-KR" altLang="en-US" sz="2400" dirty="0"/>
              <a:t>파일</a:t>
            </a:r>
            <a:endParaRPr lang="en-US" altLang="ko-KR" sz="2400" dirty="0"/>
          </a:p>
          <a:p>
            <a:pPr algn="ctr"/>
            <a:r>
              <a:rPr lang="en-US" altLang="ko-KR" sz="2400" dirty="0"/>
              <a:t>I/O</a:t>
            </a:r>
            <a:endParaRPr lang="ko-KR" altLang="en-US" sz="2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27E7E6-CA36-4AAA-838A-91963F01C6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8911" y="1938107"/>
            <a:ext cx="1140242" cy="715424"/>
          </a:xfrm>
        </p:spPr>
        <p:txBody>
          <a:bodyPr>
            <a:normAutofit fontScale="92500"/>
          </a:bodyPr>
          <a:lstStyle/>
          <a:p>
            <a:pPr algn="ctr"/>
            <a:r>
              <a:rPr lang="en-US" altLang="ko-KR" sz="1800" dirty="0"/>
              <a:t>GUI</a:t>
            </a:r>
          </a:p>
          <a:p>
            <a:pPr algn="ctr"/>
            <a:r>
              <a:rPr lang="ko-KR" altLang="en-US" sz="1800" dirty="0"/>
              <a:t>프로그래밍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BD0AAFB-1C24-4C39-A6F8-FAB305319D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61806" y="4870321"/>
            <a:ext cx="1302069" cy="715424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CBFBC1C-0A96-4B36-9E14-F9DF59F7C8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키보드를</a:t>
            </a:r>
            <a:endParaRPr lang="en-US" altLang="ko-KR" dirty="0"/>
          </a:p>
          <a:p>
            <a:pPr algn="r"/>
            <a:r>
              <a:rPr lang="ko-KR" altLang="en-US" dirty="0"/>
              <a:t>통한 게임 조작</a:t>
            </a:r>
            <a:endParaRPr lang="en-US" altLang="ko-KR" dirty="0"/>
          </a:p>
          <a:p>
            <a:pPr algn="r"/>
            <a:r>
              <a:rPr lang="ko-KR" altLang="en-US" dirty="0"/>
              <a:t>생생한 효과음</a:t>
            </a:r>
            <a:endParaRPr lang="en-US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6D87F7C-2DCF-4829-A74D-49DC1958ED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76508" y="2821518"/>
            <a:ext cx="1947485" cy="1051397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받은 플레이어의</a:t>
            </a:r>
            <a:endParaRPr lang="en-US" altLang="ko-KR" sz="1700" dirty="0"/>
          </a:p>
          <a:p>
            <a:r>
              <a:rPr lang="ko-KR" altLang="en-US" sz="1700" dirty="0"/>
              <a:t>이름을 통해</a:t>
            </a:r>
            <a:endParaRPr lang="en-US" altLang="ko-KR" sz="1700" dirty="0"/>
          </a:p>
          <a:p>
            <a:r>
              <a:rPr lang="ko-KR" altLang="en-US" sz="1700" dirty="0"/>
              <a:t>승 패 정보 찾기 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EA0DCFA-5946-40FF-BEFB-303E71F2F2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39290" y="1185952"/>
            <a:ext cx="2070340" cy="95748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altLang="ko-KR" dirty="0"/>
              <a:t>Model, View,</a:t>
            </a:r>
          </a:p>
          <a:p>
            <a:pPr algn="just"/>
            <a:r>
              <a:rPr lang="en-US" altLang="ko-KR" dirty="0"/>
              <a:t>Controller </a:t>
            </a:r>
            <a:r>
              <a:rPr lang="ko-KR" altLang="en-US" dirty="0"/>
              <a:t>패턴을</a:t>
            </a:r>
            <a:endParaRPr lang="en-US" altLang="ko-KR" dirty="0"/>
          </a:p>
          <a:p>
            <a:pPr algn="just"/>
            <a:r>
              <a:rPr lang="ko-KR" altLang="en-US" dirty="0"/>
              <a:t>적용시킴</a:t>
            </a:r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6221CF3-258B-4FE0-97DD-38F288CE4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94292" y="3835586"/>
            <a:ext cx="1979851" cy="689952"/>
          </a:xfrm>
        </p:spPr>
        <p:txBody>
          <a:bodyPr>
            <a:normAutofit lnSpcReduction="10000"/>
          </a:bodyPr>
          <a:lstStyle/>
          <a:p>
            <a:pPr algn="r"/>
            <a:r>
              <a:rPr lang="ko-KR" altLang="en-US" dirty="0"/>
              <a:t>랭킹 구현을 위한</a:t>
            </a:r>
            <a:endParaRPr lang="en-US" altLang="ko-KR" dirty="0"/>
          </a:p>
          <a:p>
            <a:pPr algn="r"/>
            <a:r>
              <a:rPr lang="ko-KR" altLang="en-US" dirty="0"/>
              <a:t> 파일 읽고 쓰기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F5D2860-6077-4884-9803-C38B660F43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ko-KR" altLang="en-US" dirty="0"/>
              <a:t>스레드를 이용한</a:t>
            </a:r>
            <a:endParaRPr lang="en-US" altLang="ko-KR" dirty="0"/>
          </a:p>
          <a:p>
            <a:pPr algn="just"/>
            <a:r>
              <a:rPr lang="ko-KR" altLang="en-US" dirty="0"/>
              <a:t>개인 시간과</a:t>
            </a:r>
            <a:endParaRPr lang="en-US" altLang="ko-KR" dirty="0"/>
          </a:p>
          <a:p>
            <a:pPr algn="just"/>
            <a:r>
              <a:rPr lang="ko-KR" altLang="en-US" dirty="0"/>
              <a:t>전체 시간 구현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85A04D52-1BEC-4717-9FA4-3C74D445A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주요 기술</a:t>
            </a:r>
          </a:p>
        </p:txBody>
      </p:sp>
    </p:spTree>
    <p:extLst>
      <p:ext uri="{BB962C8B-B14F-4D97-AF65-F5344CB8AC3E}">
        <p14:creationId xmlns:p14="http://schemas.microsoft.com/office/powerpoint/2010/main" val="36658567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A63D6-745C-4B91-AB7A-B3CE6F4A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447" y="1313891"/>
            <a:ext cx="3539836" cy="554171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3600" dirty="0">
                <a:solidFill>
                  <a:srgbClr val="F47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How T</a:t>
            </a:r>
            <a:r>
              <a:rPr lang="en-US" altLang="ko-KR" dirty="0"/>
              <a:t>o</a:t>
            </a:r>
            <a:r>
              <a:rPr lang="en-US" altLang="ko-KR" sz="3600" dirty="0">
                <a:solidFill>
                  <a:srgbClr val="F47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Play ?</a:t>
            </a:r>
            <a:endParaRPr lang="ko-KR" altLang="en-US" sz="3600" dirty="0">
              <a:solidFill>
                <a:srgbClr val="F476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102CEF3-4F87-47C9-8CB4-28DA5FD340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9" y="1619251"/>
            <a:ext cx="5431975" cy="4351338"/>
          </a:xfr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518B4B3-DAC1-4F45-8B59-D76FBFFA4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게임 방법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3E232E-F07E-4DB1-972F-CF5D3EE33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5" t="53226" r="77453" b="33481"/>
          <a:stretch/>
        </p:blipFill>
        <p:spPr>
          <a:xfrm>
            <a:off x="500081" y="2926445"/>
            <a:ext cx="1513306" cy="5285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E9EA92-B5FA-49F0-84C8-563C4021E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39" t="40014" r="82700" b="46411"/>
          <a:stretch/>
        </p:blipFill>
        <p:spPr>
          <a:xfrm>
            <a:off x="1016093" y="2386618"/>
            <a:ext cx="495111" cy="5398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0F01F8-FBA0-44D1-A12C-4A037013B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98" t="65375" r="21142" b="9136"/>
          <a:stretch/>
        </p:blipFill>
        <p:spPr>
          <a:xfrm>
            <a:off x="2166865" y="2395978"/>
            <a:ext cx="1614224" cy="10684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362BBA-D1A7-437E-941A-858D89F4D838}"/>
              </a:ext>
            </a:extLst>
          </p:cNvPr>
          <p:cNvSpPr txBox="1"/>
          <p:nvPr/>
        </p:nvSpPr>
        <p:spPr>
          <a:xfrm>
            <a:off x="767717" y="1742721"/>
            <a:ext cx="112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EE8282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KEY</a:t>
            </a:r>
            <a:endParaRPr lang="ko-KR" altLang="en-US" sz="2800" b="1" dirty="0">
              <a:solidFill>
                <a:srgbClr val="EE8282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7" name="Picture 2" descr="pink iconì ëí ì´ë¯¸ì§ ê²ìê²°ê³¼">
            <a:extLst>
              <a:ext uri="{FF2B5EF4-FFF2-40B4-BE49-F238E27FC236}">
                <a16:creationId xmlns:a16="http://schemas.microsoft.com/office/drawing/2014/main" id="{19258932-CE51-4FB3-B397-84A33F95A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3" y="1868062"/>
            <a:ext cx="272539" cy="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66F939-BC6F-4842-873A-5FF6BF34B0E3}"/>
              </a:ext>
            </a:extLst>
          </p:cNvPr>
          <p:cNvSpPr txBox="1"/>
          <p:nvPr/>
        </p:nvSpPr>
        <p:spPr>
          <a:xfrm>
            <a:off x="968466" y="3484316"/>
            <a:ext cx="64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 P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2CAB0D-7EDD-4236-AF57-6E0B9C6D4F8E}"/>
              </a:ext>
            </a:extLst>
          </p:cNvPr>
          <p:cNvSpPr txBox="1"/>
          <p:nvPr/>
        </p:nvSpPr>
        <p:spPr>
          <a:xfrm>
            <a:off x="2669048" y="3464386"/>
            <a:ext cx="64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 P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C9665-CBFC-46C2-B316-CF5C7CE0D994}"/>
              </a:ext>
            </a:extLst>
          </p:cNvPr>
          <p:cNvSpPr txBox="1"/>
          <p:nvPr/>
        </p:nvSpPr>
        <p:spPr>
          <a:xfrm>
            <a:off x="767717" y="3948069"/>
            <a:ext cx="257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EE8282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PLAYER ICON</a:t>
            </a:r>
            <a:endParaRPr lang="ko-KR" altLang="en-US" sz="2800" b="1" dirty="0">
              <a:solidFill>
                <a:srgbClr val="EE8282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1" name="Picture 2" descr="pink iconì ëí ì´ë¯¸ì§ ê²ìê²°ê³¼">
            <a:extLst>
              <a:ext uri="{FF2B5EF4-FFF2-40B4-BE49-F238E27FC236}">
                <a16:creationId xmlns:a16="http://schemas.microsoft.com/office/drawing/2014/main" id="{F3C90C93-AB6E-44CB-B12E-4E81DB4B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3" y="4073410"/>
            <a:ext cx="272539" cy="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F9B3AC-C198-4100-8C69-40446347324D}"/>
              </a:ext>
            </a:extLst>
          </p:cNvPr>
          <p:cNvSpPr txBox="1"/>
          <p:nvPr/>
        </p:nvSpPr>
        <p:spPr>
          <a:xfrm>
            <a:off x="833670" y="4653554"/>
            <a:ext cx="69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 P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46231-27EE-42A8-A85A-292DF23E6D56}"/>
              </a:ext>
            </a:extLst>
          </p:cNvPr>
          <p:cNvSpPr txBox="1"/>
          <p:nvPr/>
        </p:nvSpPr>
        <p:spPr>
          <a:xfrm>
            <a:off x="810226" y="5327085"/>
            <a:ext cx="69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 P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02B5282-D954-4C1F-9D87-1805B14ACA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80996" y="4572486"/>
            <a:ext cx="2847975" cy="5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64BAFA-301C-4D00-8F3B-4B66FE3E3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996" y="5327085"/>
            <a:ext cx="2847974" cy="5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23C3025-6EB6-47DA-BE6F-F033E464EA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04896" y="4584737"/>
            <a:ext cx="58707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0DA481F-CBF5-4A0A-BFF0-EC8B5B9BF0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9120" y="5297795"/>
            <a:ext cx="587070" cy="540000"/>
          </a:xfrm>
          <a:prstGeom prst="rect">
            <a:avLst/>
          </a:prstGeom>
        </p:spPr>
      </p:pic>
      <p:sp>
        <p:nvSpPr>
          <p:cNvPr id="36" name="내용 개체 틀 35">
            <a:extLst>
              <a:ext uri="{FF2B5EF4-FFF2-40B4-BE49-F238E27FC236}">
                <a16:creationId xmlns:a16="http://schemas.microsoft.com/office/drawing/2014/main" id="{677C4897-CFEC-4372-92A2-65BBBF7442D8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413958" y="1937873"/>
            <a:ext cx="5181600" cy="4119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  <a:buSzPct val="120000"/>
              <a:buBlip>
                <a:blip r:embed="rId4"/>
              </a:buBlip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</a:t>
            </a:r>
            <a:r>
              <a:rPr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E56D5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플레이어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개인당 </a:t>
            </a:r>
            <a:r>
              <a:rPr lang="en-US" altLang="ko-KR" sz="2000" b="1" dirty="0">
                <a:solidFill>
                  <a:srgbClr val="F4768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2000" b="1" dirty="0">
                <a:solidFill>
                  <a:srgbClr val="F4768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공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제공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  <a:buSzPct val="120000"/>
              <a:buBlip>
                <a:blip r:embed="rId4"/>
              </a:buBlip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10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초의 </a:t>
            </a:r>
            <a:r>
              <a:rPr lang="ko-KR" altLang="en-US" sz="2000" b="1" dirty="0">
                <a:solidFill>
                  <a:srgbClr val="F4768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개인시간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제공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  <a:buSzPct val="120000"/>
              <a:buBlip>
                <a:blip r:embed="rId4"/>
              </a:buBlip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키보드의 조작키로 이용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  <a:buSzPct val="120000"/>
              <a:buBlip>
                <a:blip r:embed="rId4"/>
              </a:buBlip>
            </a:pPr>
            <a:r>
              <a:rPr lang="ko-KR" altLang="en-US" sz="2000" b="1" dirty="0">
                <a:solidFill>
                  <a:srgbClr val="E56D5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주사위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굴려</a:t>
            </a:r>
            <a:r>
              <a:rPr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얻은 </a:t>
            </a:r>
            <a:r>
              <a:rPr lang="ko-KR" altLang="en-US" sz="2000" b="1" dirty="0">
                <a:solidFill>
                  <a:srgbClr val="E56D5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움직임 횟수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파악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  <a:buSzPct val="120000"/>
              <a:buBlip>
                <a:blip r:embed="rId4"/>
              </a:buBlip>
            </a:pPr>
            <a:r>
              <a:rPr lang="ko-KR" altLang="en-US" sz="2000" b="1" dirty="0">
                <a:solidFill>
                  <a:srgbClr val="F4768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전체시간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3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 동안 상대방보다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SzPct val="120000"/>
              <a:buNone/>
            </a:pPr>
            <a:r>
              <a:rPr lang="ko-KR" altLang="en-US" sz="2000" b="1" dirty="0">
                <a:solidFill>
                  <a:srgbClr val="E56D5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많은 공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넣는 플레이어가 승리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64B6B1B-D50A-436A-81C2-67FA599F35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4568" y="2926445"/>
            <a:ext cx="1614224" cy="502555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B0D0F0D-3DB6-4BB6-B4DC-AA32D348A51E}"/>
              </a:ext>
            </a:extLst>
          </p:cNvPr>
          <p:cNvSpPr txBox="1"/>
          <p:nvPr/>
        </p:nvSpPr>
        <p:spPr>
          <a:xfrm>
            <a:off x="4347596" y="3484316"/>
            <a:ext cx="88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ROLL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8514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C204C8B-87FB-484B-B2FC-FA27712972F2}"/>
              </a:ext>
            </a:extLst>
          </p:cNvPr>
          <p:cNvSpPr/>
          <p:nvPr/>
        </p:nvSpPr>
        <p:spPr>
          <a:xfrm>
            <a:off x="4526162" y="-2"/>
            <a:ext cx="7665838" cy="4837154"/>
          </a:xfrm>
          <a:custGeom>
            <a:avLst/>
            <a:gdLst>
              <a:gd name="connsiteX0" fmla="*/ 7941502 w 7941502"/>
              <a:gd name="connsiteY0" fmla="*/ 3657600 h 4835047"/>
              <a:gd name="connsiteX1" fmla="*/ 1064713 w 7941502"/>
              <a:gd name="connsiteY1" fmla="*/ 4835047 h 4835047"/>
              <a:gd name="connsiteX2" fmla="*/ 0 w 7941502"/>
              <a:gd name="connsiteY2" fmla="*/ 2743200 h 4835047"/>
              <a:gd name="connsiteX3" fmla="*/ 1803748 w 7941502"/>
              <a:gd name="connsiteY3" fmla="*/ 0 h 4835047"/>
              <a:gd name="connsiteX4" fmla="*/ 7916450 w 7941502"/>
              <a:gd name="connsiteY4" fmla="*/ 12526 h 4835047"/>
              <a:gd name="connsiteX5" fmla="*/ 7941502 w 7941502"/>
              <a:gd name="connsiteY5" fmla="*/ 3657600 h 48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1502" h="4835047">
                <a:moveTo>
                  <a:pt x="7941502" y="3657600"/>
                </a:moveTo>
                <a:lnTo>
                  <a:pt x="1064713" y="4835047"/>
                </a:lnTo>
                <a:lnTo>
                  <a:pt x="0" y="2743200"/>
                </a:lnTo>
                <a:lnTo>
                  <a:pt x="1803748" y="0"/>
                </a:lnTo>
                <a:lnTo>
                  <a:pt x="7916450" y="12526"/>
                </a:lnTo>
                <a:lnTo>
                  <a:pt x="7941502" y="36576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76000"/>
                </a:schemeClr>
              </a:gs>
              <a:gs pos="50000">
                <a:srgbClr val="BCB9B9">
                  <a:alpha val="40000"/>
                </a:srgb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07AB06-A8E1-4685-83C3-E4D85C2CC2FF}"/>
              </a:ext>
            </a:extLst>
          </p:cNvPr>
          <p:cNvSpPr/>
          <p:nvPr/>
        </p:nvSpPr>
        <p:spPr>
          <a:xfrm rot="20071400">
            <a:off x="2563249" y="3251144"/>
            <a:ext cx="2374334" cy="2325814"/>
          </a:xfrm>
          <a:prstGeom prst="rect">
            <a:avLst/>
          </a:prstGeom>
          <a:solidFill>
            <a:srgbClr val="FF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AD9C1-9CB5-4B4F-97FB-54711B32C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057504">
            <a:off x="2800733" y="3491713"/>
            <a:ext cx="1913848" cy="1913848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64D2542-C7AB-4D7E-BAB4-A0095891B282}"/>
              </a:ext>
            </a:extLst>
          </p:cNvPr>
          <p:cNvSpPr/>
          <p:nvPr/>
        </p:nvSpPr>
        <p:spPr>
          <a:xfrm rot="4480630">
            <a:off x="4154892" y="2297687"/>
            <a:ext cx="5429498" cy="3798707"/>
          </a:xfrm>
          <a:custGeom>
            <a:avLst/>
            <a:gdLst>
              <a:gd name="connsiteX0" fmla="*/ 7941502 w 7941502"/>
              <a:gd name="connsiteY0" fmla="*/ 3657600 h 4835047"/>
              <a:gd name="connsiteX1" fmla="*/ 1064713 w 7941502"/>
              <a:gd name="connsiteY1" fmla="*/ 4835047 h 4835047"/>
              <a:gd name="connsiteX2" fmla="*/ 0 w 7941502"/>
              <a:gd name="connsiteY2" fmla="*/ 2743200 h 4835047"/>
              <a:gd name="connsiteX3" fmla="*/ 1803748 w 7941502"/>
              <a:gd name="connsiteY3" fmla="*/ 0 h 4835047"/>
              <a:gd name="connsiteX4" fmla="*/ 7916450 w 7941502"/>
              <a:gd name="connsiteY4" fmla="*/ 12526 h 4835047"/>
              <a:gd name="connsiteX5" fmla="*/ 7941502 w 7941502"/>
              <a:gd name="connsiteY5" fmla="*/ 3657600 h 48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1502" h="4835047">
                <a:moveTo>
                  <a:pt x="7941502" y="3657600"/>
                </a:moveTo>
                <a:lnTo>
                  <a:pt x="1064713" y="4835047"/>
                </a:lnTo>
                <a:lnTo>
                  <a:pt x="0" y="2743200"/>
                </a:lnTo>
                <a:lnTo>
                  <a:pt x="1803748" y="0"/>
                </a:lnTo>
                <a:lnTo>
                  <a:pt x="7916450" y="12526"/>
                </a:lnTo>
                <a:lnTo>
                  <a:pt x="7941502" y="36576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76000"/>
                </a:schemeClr>
              </a:gs>
              <a:gs pos="50000">
                <a:srgbClr val="BCB9B9">
                  <a:alpha val="40000"/>
                </a:srgb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9BA5DE2-22AE-4E1C-9966-1AB64516BF1A}"/>
              </a:ext>
            </a:extLst>
          </p:cNvPr>
          <p:cNvSpPr/>
          <p:nvPr/>
        </p:nvSpPr>
        <p:spPr>
          <a:xfrm rot="14048847" flipV="1">
            <a:off x="2981788" y="-192158"/>
            <a:ext cx="5239000" cy="3665426"/>
          </a:xfrm>
          <a:custGeom>
            <a:avLst/>
            <a:gdLst>
              <a:gd name="connsiteX0" fmla="*/ 7941502 w 7941502"/>
              <a:gd name="connsiteY0" fmla="*/ 3657600 h 4835047"/>
              <a:gd name="connsiteX1" fmla="*/ 1064713 w 7941502"/>
              <a:gd name="connsiteY1" fmla="*/ 4835047 h 4835047"/>
              <a:gd name="connsiteX2" fmla="*/ 0 w 7941502"/>
              <a:gd name="connsiteY2" fmla="*/ 2743200 h 4835047"/>
              <a:gd name="connsiteX3" fmla="*/ 1803748 w 7941502"/>
              <a:gd name="connsiteY3" fmla="*/ 0 h 4835047"/>
              <a:gd name="connsiteX4" fmla="*/ 7916450 w 7941502"/>
              <a:gd name="connsiteY4" fmla="*/ 12526 h 4835047"/>
              <a:gd name="connsiteX5" fmla="*/ 7941502 w 7941502"/>
              <a:gd name="connsiteY5" fmla="*/ 3657600 h 48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1502" h="4835047">
                <a:moveTo>
                  <a:pt x="7941502" y="3657600"/>
                </a:moveTo>
                <a:lnTo>
                  <a:pt x="1064713" y="4835047"/>
                </a:lnTo>
                <a:lnTo>
                  <a:pt x="0" y="2743200"/>
                </a:lnTo>
                <a:lnTo>
                  <a:pt x="1803748" y="0"/>
                </a:lnTo>
                <a:lnTo>
                  <a:pt x="7916450" y="12526"/>
                </a:lnTo>
                <a:lnTo>
                  <a:pt x="7941502" y="36576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76000"/>
                </a:schemeClr>
              </a:gs>
              <a:gs pos="50000">
                <a:srgbClr val="BCB9B9">
                  <a:alpha val="40000"/>
                </a:srgb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EE838C-C074-4C83-9742-9D91850F83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 rot="20116781">
            <a:off x="6463265" y="1855869"/>
            <a:ext cx="5113337" cy="1560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400" b="1" dirty="0">
                <a:gradFill>
                  <a:gsLst>
                    <a:gs pos="42000">
                      <a:schemeClr val="bg1"/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go to</a:t>
            </a:r>
          </a:p>
          <a:p>
            <a:pPr marL="0" indent="0">
              <a:buNone/>
            </a:pPr>
            <a:r>
              <a:rPr lang="en-US" altLang="ko-KR" sz="4400" b="1" dirty="0">
                <a:gradFill>
                  <a:gsLst>
                    <a:gs pos="42000">
                      <a:schemeClr val="bg1"/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 the Video!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EDC4FB96-6AB5-408C-B733-5C0C414EB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797" y="749964"/>
            <a:ext cx="1425829" cy="426229"/>
          </a:xfrm>
        </p:spPr>
        <p:txBody>
          <a:bodyPr>
            <a:noAutofit/>
          </a:bodyPr>
          <a:lstStyle/>
          <a:p>
            <a:pPr lvl="0"/>
            <a:r>
              <a:rPr lang="ko-KR" altLang="en-US" sz="2200" dirty="0">
                <a:solidFill>
                  <a:prstClr val="white"/>
                </a:solidFill>
              </a:rPr>
              <a:t>게임 시연</a:t>
            </a:r>
          </a:p>
        </p:txBody>
      </p:sp>
    </p:spTree>
    <p:extLst>
      <p:ext uri="{BB962C8B-B14F-4D97-AF65-F5344CB8AC3E}">
        <p14:creationId xmlns:p14="http://schemas.microsoft.com/office/powerpoint/2010/main" val="802158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242</Words>
  <Application>Microsoft Office PowerPoint</Application>
  <PresentationFormat>와이드스크린</PresentationFormat>
  <Paragraphs>84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6" baseType="lpstr">
      <vt:lpstr>Adobe Fan Heiti Std B</vt:lpstr>
      <vt:lpstr>KoPub돋움체 Bold</vt:lpstr>
      <vt:lpstr>나눔고딕 ExtraBold</vt:lpstr>
      <vt:lpstr>나눔바른고딕</vt:lpstr>
      <vt:lpstr>맑은 고딕</vt:lpstr>
      <vt:lpstr>메이플스토리</vt:lpstr>
      <vt:lpstr>배달의민족 도현</vt:lpstr>
      <vt:lpstr>배달의민족 주아</vt:lpstr>
      <vt:lpstr>배달의민족 한나체 Pro</vt:lpstr>
      <vt:lpstr>빙그레 따옴체</vt:lpstr>
      <vt:lpstr>빙그레체</vt:lpstr>
      <vt:lpstr>Arial</vt:lpstr>
      <vt:lpstr>Arial Black</vt:lpstr>
      <vt:lpstr>Gill Sans MT</vt:lpstr>
      <vt:lpstr>Office 테마</vt:lpstr>
      <vt:lpstr>PUSH PUSH GAME</vt:lpstr>
      <vt:lpstr>목  차</vt:lpstr>
      <vt:lpstr>Push Push Game</vt:lpstr>
      <vt:lpstr>PowerPoint 프레젠테이션</vt:lpstr>
      <vt:lpstr>PowerPoint 프레젠테이션</vt:lpstr>
      <vt:lpstr>PowerPoint 프레젠테이션</vt:lpstr>
      <vt:lpstr>PowerPoint 프레젠테이션</vt:lpstr>
      <vt:lpstr>How To Play ?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김연정</dc:creator>
  <cp:lastModifiedBy>김연정</cp:lastModifiedBy>
  <cp:revision>89</cp:revision>
  <dcterms:created xsi:type="dcterms:W3CDTF">2019-03-13T11:06:45Z</dcterms:created>
  <dcterms:modified xsi:type="dcterms:W3CDTF">2020-02-08T20:58:44Z</dcterms:modified>
</cp:coreProperties>
</file>